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69" r:id="rId2"/>
    <p:sldId id="272" r:id="rId3"/>
    <p:sldId id="279" r:id="rId4"/>
    <p:sldId id="276" r:id="rId5"/>
    <p:sldId id="290" r:id="rId6"/>
    <p:sldId id="282" r:id="rId7"/>
    <p:sldId id="283" r:id="rId8"/>
    <p:sldId id="270" r:id="rId9"/>
    <p:sldId id="278" r:id="rId10"/>
    <p:sldId id="280" r:id="rId11"/>
    <p:sldId id="288" r:id="rId12"/>
    <p:sldId id="274" r:id="rId13"/>
    <p:sldId id="289" r:id="rId14"/>
    <p:sldId id="287" r:id="rId15"/>
    <p:sldId id="286" r:id="rId16"/>
    <p:sldId id="273" r:id="rId17"/>
    <p:sldId id="285" r:id="rId18"/>
    <p:sldId id="291" r:id="rId19"/>
    <p:sldId id="265" r:id="rId20"/>
  </p:sldIdLst>
  <p:sldSz cx="9144000" cy="5143500" type="screen16x9"/>
  <p:notesSz cx="6858000" cy="9144000"/>
  <p:defaultTextStyle>
    <a:defPPr>
      <a:defRPr lang="en-US"/>
    </a:defPPr>
    <a:lvl1pPr marL="0" algn="l" defTabSz="439598" rtl="0" eaLnBrk="1" latinLnBrk="0" hangingPunct="1">
      <a:defRPr sz="1700" kern="1200">
        <a:solidFill>
          <a:schemeClr val="tx1"/>
        </a:solidFill>
        <a:latin typeface="+mn-lt"/>
        <a:ea typeface="+mn-ea"/>
        <a:cs typeface="+mn-cs"/>
      </a:defRPr>
    </a:lvl1pPr>
    <a:lvl2pPr marL="439598" algn="l" defTabSz="439598" rtl="0" eaLnBrk="1" latinLnBrk="0" hangingPunct="1">
      <a:defRPr sz="1700" kern="1200">
        <a:solidFill>
          <a:schemeClr val="tx1"/>
        </a:solidFill>
        <a:latin typeface="+mn-lt"/>
        <a:ea typeface="+mn-ea"/>
        <a:cs typeface="+mn-cs"/>
      </a:defRPr>
    </a:lvl2pPr>
    <a:lvl3pPr marL="879195" algn="l" defTabSz="439598" rtl="0" eaLnBrk="1" latinLnBrk="0" hangingPunct="1">
      <a:defRPr sz="1700" kern="1200">
        <a:solidFill>
          <a:schemeClr val="tx1"/>
        </a:solidFill>
        <a:latin typeface="+mn-lt"/>
        <a:ea typeface="+mn-ea"/>
        <a:cs typeface="+mn-cs"/>
      </a:defRPr>
    </a:lvl3pPr>
    <a:lvl4pPr marL="1318793" algn="l" defTabSz="439598" rtl="0" eaLnBrk="1" latinLnBrk="0" hangingPunct="1">
      <a:defRPr sz="1700" kern="1200">
        <a:solidFill>
          <a:schemeClr val="tx1"/>
        </a:solidFill>
        <a:latin typeface="+mn-lt"/>
        <a:ea typeface="+mn-ea"/>
        <a:cs typeface="+mn-cs"/>
      </a:defRPr>
    </a:lvl4pPr>
    <a:lvl5pPr marL="1758391" algn="l" defTabSz="439598" rtl="0" eaLnBrk="1" latinLnBrk="0" hangingPunct="1">
      <a:defRPr sz="1700" kern="1200">
        <a:solidFill>
          <a:schemeClr val="tx1"/>
        </a:solidFill>
        <a:latin typeface="+mn-lt"/>
        <a:ea typeface="+mn-ea"/>
        <a:cs typeface="+mn-cs"/>
      </a:defRPr>
    </a:lvl5pPr>
    <a:lvl6pPr marL="2197988" algn="l" defTabSz="439598" rtl="0" eaLnBrk="1" latinLnBrk="0" hangingPunct="1">
      <a:defRPr sz="1700" kern="1200">
        <a:solidFill>
          <a:schemeClr val="tx1"/>
        </a:solidFill>
        <a:latin typeface="+mn-lt"/>
        <a:ea typeface="+mn-ea"/>
        <a:cs typeface="+mn-cs"/>
      </a:defRPr>
    </a:lvl6pPr>
    <a:lvl7pPr marL="2637586" algn="l" defTabSz="439598" rtl="0" eaLnBrk="1" latinLnBrk="0" hangingPunct="1">
      <a:defRPr sz="1700" kern="1200">
        <a:solidFill>
          <a:schemeClr val="tx1"/>
        </a:solidFill>
        <a:latin typeface="+mn-lt"/>
        <a:ea typeface="+mn-ea"/>
        <a:cs typeface="+mn-cs"/>
      </a:defRPr>
    </a:lvl7pPr>
    <a:lvl8pPr marL="3077183" algn="l" defTabSz="439598" rtl="0" eaLnBrk="1" latinLnBrk="0" hangingPunct="1">
      <a:defRPr sz="1700" kern="1200">
        <a:solidFill>
          <a:schemeClr val="tx1"/>
        </a:solidFill>
        <a:latin typeface="+mn-lt"/>
        <a:ea typeface="+mn-ea"/>
        <a:cs typeface="+mn-cs"/>
      </a:defRPr>
    </a:lvl8pPr>
    <a:lvl9pPr marL="3516781" algn="l" defTabSz="439598" rtl="0" eaLnBrk="1" latinLnBrk="0" hangingPunct="1">
      <a:defRPr sz="1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04">
          <p15:clr>
            <a:srgbClr val="A4A3A4"/>
          </p15:clr>
        </p15:guide>
        <p15:guide id="2" pos="3111">
          <p15:clr>
            <a:srgbClr val="A4A3A4"/>
          </p15:clr>
        </p15:guide>
        <p15:guide id="3" orient="horz" pos="162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9769" autoAdjust="0"/>
    <p:restoredTop sz="94643"/>
  </p:normalViewPr>
  <p:slideViewPr>
    <p:cSldViewPr snapToGrid="0" snapToObjects="1">
      <p:cViewPr varScale="1">
        <p:scale>
          <a:sx n="81" d="100"/>
          <a:sy n="81" d="100"/>
        </p:scale>
        <p:origin x="426" y="90"/>
      </p:cViewPr>
      <p:guideLst>
        <p:guide orient="horz" pos="2304"/>
        <p:guide pos="3111"/>
        <p:guide orient="horz" pos="1620"/>
        <p:guide pos="2880"/>
      </p:guideLst>
    </p:cSldViewPr>
  </p:slideViewPr>
  <p:notesTextViewPr>
    <p:cViewPr>
      <p:scale>
        <a:sx n="100" d="100"/>
        <a:sy n="100" d="100"/>
      </p:scale>
      <p:origin x="0" y="0"/>
    </p:cViewPr>
  </p:notesTextViewPr>
  <p:sorterViewPr>
    <p:cViewPr>
      <p:scale>
        <a:sx n="66" d="100"/>
        <a:sy n="66" d="100"/>
      </p:scale>
      <p:origin x="0" y="-37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F26791-DEB3-974A-AA30-B55A5D7852CD}" type="datetimeFigureOut">
              <a:rPr lang="en-US" smtClean="0"/>
              <a:t>10/30/2019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C48CBB-3F09-0C47-BD1C-1595484E150D}" type="slidenum">
              <a:rPr lang="en-US" smtClean="0"/>
              <a:t>‹#›</a:t>
            </a:fld>
            <a:endParaRPr lang="en-US"/>
          </a:p>
        </p:txBody>
      </p:sp>
    </p:spTree>
    <p:extLst>
      <p:ext uri="{BB962C8B-B14F-4D97-AF65-F5344CB8AC3E}">
        <p14:creationId xmlns:p14="http://schemas.microsoft.com/office/powerpoint/2010/main" val="2311924651"/>
      </p:ext>
    </p:extLst>
  </p:cSld>
  <p:clrMap bg1="lt1" tx1="dk1" bg2="lt2" tx2="dk2" accent1="accent1" accent2="accent2" accent3="accent3" accent4="accent4" accent5="accent5" accent6="accent6" hlink="hlink" folHlink="folHlink"/>
  <p:notesStyle>
    <a:lvl1pPr marL="0" algn="l" defTabSz="759958" rtl="0" eaLnBrk="1" latinLnBrk="0" hangingPunct="1">
      <a:defRPr sz="1000" kern="1200">
        <a:solidFill>
          <a:schemeClr val="tx1"/>
        </a:solidFill>
        <a:latin typeface="+mn-lt"/>
        <a:ea typeface="+mn-ea"/>
        <a:cs typeface="+mn-cs"/>
      </a:defRPr>
    </a:lvl1pPr>
    <a:lvl2pPr marL="379979" algn="l" defTabSz="759958" rtl="0" eaLnBrk="1" latinLnBrk="0" hangingPunct="1">
      <a:defRPr sz="1000" kern="1200">
        <a:solidFill>
          <a:schemeClr val="tx1"/>
        </a:solidFill>
        <a:latin typeface="+mn-lt"/>
        <a:ea typeface="+mn-ea"/>
        <a:cs typeface="+mn-cs"/>
      </a:defRPr>
    </a:lvl2pPr>
    <a:lvl3pPr marL="759958" algn="l" defTabSz="759958" rtl="0" eaLnBrk="1" latinLnBrk="0" hangingPunct="1">
      <a:defRPr sz="1000" kern="1200">
        <a:solidFill>
          <a:schemeClr val="tx1"/>
        </a:solidFill>
        <a:latin typeface="+mn-lt"/>
        <a:ea typeface="+mn-ea"/>
        <a:cs typeface="+mn-cs"/>
      </a:defRPr>
    </a:lvl3pPr>
    <a:lvl4pPr marL="1139937" algn="l" defTabSz="759958" rtl="0" eaLnBrk="1" latinLnBrk="0" hangingPunct="1">
      <a:defRPr sz="1000" kern="1200">
        <a:solidFill>
          <a:schemeClr val="tx1"/>
        </a:solidFill>
        <a:latin typeface="+mn-lt"/>
        <a:ea typeface="+mn-ea"/>
        <a:cs typeface="+mn-cs"/>
      </a:defRPr>
    </a:lvl4pPr>
    <a:lvl5pPr marL="1519916" algn="l" defTabSz="759958" rtl="0" eaLnBrk="1" latinLnBrk="0" hangingPunct="1">
      <a:defRPr sz="1000" kern="1200">
        <a:solidFill>
          <a:schemeClr val="tx1"/>
        </a:solidFill>
        <a:latin typeface="+mn-lt"/>
        <a:ea typeface="+mn-ea"/>
        <a:cs typeface="+mn-cs"/>
      </a:defRPr>
    </a:lvl5pPr>
    <a:lvl6pPr marL="1899895" algn="l" defTabSz="759958" rtl="0" eaLnBrk="1" latinLnBrk="0" hangingPunct="1">
      <a:defRPr sz="1000" kern="1200">
        <a:solidFill>
          <a:schemeClr val="tx1"/>
        </a:solidFill>
        <a:latin typeface="+mn-lt"/>
        <a:ea typeface="+mn-ea"/>
        <a:cs typeface="+mn-cs"/>
      </a:defRPr>
    </a:lvl6pPr>
    <a:lvl7pPr marL="2279874" algn="l" defTabSz="759958" rtl="0" eaLnBrk="1" latinLnBrk="0" hangingPunct="1">
      <a:defRPr sz="1000" kern="1200">
        <a:solidFill>
          <a:schemeClr val="tx1"/>
        </a:solidFill>
        <a:latin typeface="+mn-lt"/>
        <a:ea typeface="+mn-ea"/>
        <a:cs typeface="+mn-cs"/>
      </a:defRPr>
    </a:lvl7pPr>
    <a:lvl8pPr marL="2659852" algn="l" defTabSz="759958" rtl="0" eaLnBrk="1" latinLnBrk="0" hangingPunct="1">
      <a:defRPr sz="1000" kern="1200">
        <a:solidFill>
          <a:schemeClr val="tx1"/>
        </a:solidFill>
        <a:latin typeface="+mn-lt"/>
        <a:ea typeface="+mn-ea"/>
        <a:cs typeface="+mn-cs"/>
      </a:defRPr>
    </a:lvl8pPr>
    <a:lvl9pPr marL="3039831" algn="l" defTabSz="759958"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C48CBB-3F09-0C47-BD1C-1595484E150D}" type="slidenum">
              <a:rPr lang="en-US" smtClean="0"/>
              <a:t>2</a:t>
            </a:fld>
            <a:endParaRPr lang="en-US"/>
          </a:p>
        </p:txBody>
      </p:sp>
    </p:spTree>
    <p:extLst>
      <p:ext uri="{BB962C8B-B14F-4D97-AF65-F5344CB8AC3E}">
        <p14:creationId xmlns:p14="http://schemas.microsoft.com/office/powerpoint/2010/main" val="2375819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1" y="2914650"/>
            <a:ext cx="6400800" cy="1314450"/>
          </a:xfrm>
        </p:spPr>
        <p:txBody>
          <a:bodyPr/>
          <a:lstStyle>
            <a:lvl1pPr marL="0" indent="0" algn="ctr">
              <a:buNone/>
              <a:defRPr>
                <a:solidFill>
                  <a:schemeClr val="tx1">
                    <a:tint val="75000"/>
                  </a:schemeClr>
                </a:solidFill>
              </a:defRPr>
            </a:lvl1pPr>
            <a:lvl2pPr marL="439598" indent="0" algn="ctr">
              <a:buNone/>
              <a:defRPr>
                <a:solidFill>
                  <a:schemeClr val="tx1">
                    <a:tint val="75000"/>
                  </a:schemeClr>
                </a:solidFill>
              </a:defRPr>
            </a:lvl2pPr>
            <a:lvl3pPr marL="879195" indent="0" algn="ctr">
              <a:buNone/>
              <a:defRPr>
                <a:solidFill>
                  <a:schemeClr val="tx1">
                    <a:tint val="75000"/>
                  </a:schemeClr>
                </a:solidFill>
              </a:defRPr>
            </a:lvl3pPr>
            <a:lvl4pPr marL="1318793" indent="0" algn="ctr">
              <a:buNone/>
              <a:defRPr>
                <a:solidFill>
                  <a:schemeClr val="tx1">
                    <a:tint val="75000"/>
                  </a:schemeClr>
                </a:solidFill>
              </a:defRPr>
            </a:lvl4pPr>
            <a:lvl5pPr marL="1758391" indent="0" algn="ctr">
              <a:buNone/>
              <a:defRPr>
                <a:solidFill>
                  <a:schemeClr val="tx1">
                    <a:tint val="75000"/>
                  </a:schemeClr>
                </a:solidFill>
              </a:defRPr>
            </a:lvl5pPr>
            <a:lvl6pPr marL="2197988" indent="0" algn="ctr">
              <a:buNone/>
              <a:defRPr>
                <a:solidFill>
                  <a:schemeClr val="tx1">
                    <a:tint val="75000"/>
                  </a:schemeClr>
                </a:solidFill>
              </a:defRPr>
            </a:lvl6pPr>
            <a:lvl7pPr marL="2637586" indent="0" algn="ctr">
              <a:buNone/>
              <a:defRPr>
                <a:solidFill>
                  <a:schemeClr val="tx1">
                    <a:tint val="75000"/>
                  </a:schemeClr>
                </a:solidFill>
              </a:defRPr>
            </a:lvl7pPr>
            <a:lvl8pPr marL="3077183" indent="0" algn="ctr">
              <a:buNone/>
              <a:defRPr>
                <a:solidFill>
                  <a:schemeClr val="tx1">
                    <a:tint val="75000"/>
                  </a:schemeClr>
                </a:solidFill>
              </a:defRPr>
            </a:lvl8pPr>
            <a:lvl9pPr marL="3516781"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BF5A628-AD38-5E43-A9F0-394B3934A5D0}"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D5BDD-A74C-DF4B-BDCA-DFD727CCCC47}" type="slidenum">
              <a:rPr lang="en-US" smtClean="0"/>
              <a:t>‹#›</a:t>
            </a:fld>
            <a:endParaRPr lang="en-US"/>
          </a:p>
        </p:txBody>
      </p:sp>
    </p:spTree>
    <p:extLst>
      <p:ext uri="{BB962C8B-B14F-4D97-AF65-F5344CB8AC3E}">
        <p14:creationId xmlns:p14="http://schemas.microsoft.com/office/powerpoint/2010/main" val="1152754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F5A628-AD38-5E43-A9F0-394B3934A5D0}"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D5BDD-A74C-DF4B-BDCA-DFD727CCCC47}" type="slidenum">
              <a:rPr lang="en-US" smtClean="0"/>
              <a:t>‹#›</a:t>
            </a:fld>
            <a:endParaRPr lang="en-US"/>
          </a:p>
        </p:txBody>
      </p:sp>
    </p:spTree>
    <p:extLst>
      <p:ext uri="{BB962C8B-B14F-4D97-AF65-F5344CB8AC3E}">
        <p14:creationId xmlns:p14="http://schemas.microsoft.com/office/powerpoint/2010/main" val="864277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7"/>
          </a:xfrm>
        </p:spPr>
        <p:txBody>
          <a:bodyPr anchor="t"/>
          <a:lstStyle>
            <a:lvl1pPr algn="l">
              <a:defRPr sz="38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1"/>
          </a:xfrm>
        </p:spPr>
        <p:txBody>
          <a:bodyPr anchor="b"/>
          <a:lstStyle>
            <a:lvl1pPr marL="0" indent="0">
              <a:buNone/>
              <a:defRPr sz="1900">
                <a:solidFill>
                  <a:schemeClr val="tx1">
                    <a:tint val="75000"/>
                  </a:schemeClr>
                </a:solidFill>
              </a:defRPr>
            </a:lvl1pPr>
            <a:lvl2pPr marL="439598" indent="0">
              <a:buNone/>
              <a:defRPr sz="1700">
                <a:solidFill>
                  <a:schemeClr val="tx1">
                    <a:tint val="75000"/>
                  </a:schemeClr>
                </a:solidFill>
              </a:defRPr>
            </a:lvl2pPr>
            <a:lvl3pPr marL="879195" indent="0">
              <a:buNone/>
              <a:defRPr sz="1600">
                <a:solidFill>
                  <a:schemeClr val="tx1">
                    <a:tint val="75000"/>
                  </a:schemeClr>
                </a:solidFill>
              </a:defRPr>
            </a:lvl3pPr>
            <a:lvl4pPr marL="1318793" indent="0">
              <a:buNone/>
              <a:defRPr sz="1300">
                <a:solidFill>
                  <a:schemeClr val="tx1">
                    <a:tint val="75000"/>
                  </a:schemeClr>
                </a:solidFill>
              </a:defRPr>
            </a:lvl4pPr>
            <a:lvl5pPr marL="1758391" indent="0">
              <a:buNone/>
              <a:defRPr sz="1300">
                <a:solidFill>
                  <a:schemeClr val="tx1">
                    <a:tint val="75000"/>
                  </a:schemeClr>
                </a:solidFill>
              </a:defRPr>
            </a:lvl5pPr>
            <a:lvl6pPr marL="2197988" indent="0">
              <a:buNone/>
              <a:defRPr sz="1300">
                <a:solidFill>
                  <a:schemeClr val="tx1">
                    <a:tint val="75000"/>
                  </a:schemeClr>
                </a:solidFill>
              </a:defRPr>
            </a:lvl6pPr>
            <a:lvl7pPr marL="2637586" indent="0">
              <a:buNone/>
              <a:defRPr sz="1300">
                <a:solidFill>
                  <a:schemeClr val="tx1">
                    <a:tint val="75000"/>
                  </a:schemeClr>
                </a:solidFill>
              </a:defRPr>
            </a:lvl7pPr>
            <a:lvl8pPr marL="3077183" indent="0">
              <a:buNone/>
              <a:defRPr sz="1300">
                <a:solidFill>
                  <a:schemeClr val="tx1">
                    <a:tint val="75000"/>
                  </a:schemeClr>
                </a:solidFill>
              </a:defRPr>
            </a:lvl8pPr>
            <a:lvl9pPr marL="3516781" indent="0">
              <a:buNone/>
              <a:defRPr sz="13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BF5A628-AD38-5E43-A9F0-394B3934A5D0}"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D5BDD-A74C-DF4B-BDCA-DFD727CCCC47}" type="slidenum">
              <a:rPr lang="en-US" smtClean="0"/>
              <a:t>‹#›</a:t>
            </a:fld>
            <a:endParaRPr lang="en-US"/>
          </a:p>
        </p:txBody>
      </p:sp>
    </p:spTree>
    <p:extLst>
      <p:ext uri="{BB962C8B-B14F-4D97-AF65-F5344CB8AC3E}">
        <p14:creationId xmlns:p14="http://schemas.microsoft.com/office/powerpoint/2010/main" val="1672805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0"/>
            <a:ext cx="4038600" cy="3394472"/>
          </a:xfrm>
        </p:spPr>
        <p:txBody>
          <a:bodyPr/>
          <a:lstStyle>
            <a:lvl1pPr>
              <a:defRPr sz="2700"/>
            </a:lvl1pPr>
            <a:lvl2pPr>
              <a:defRPr sz="23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0"/>
            <a:ext cx="4038600" cy="3394472"/>
          </a:xfrm>
        </p:spPr>
        <p:txBody>
          <a:bodyPr/>
          <a:lstStyle>
            <a:lvl1pPr>
              <a:defRPr sz="2700"/>
            </a:lvl1pPr>
            <a:lvl2pPr>
              <a:defRPr sz="23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BF5A628-AD38-5E43-A9F0-394B3934A5D0}" type="datetimeFigureOut">
              <a:rPr lang="en-US" smtClean="0"/>
              <a:t>10/30/2019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2D5BDD-A74C-DF4B-BDCA-DFD727CCCC47}" type="slidenum">
              <a:rPr lang="en-US" smtClean="0"/>
              <a:t>‹#›</a:t>
            </a:fld>
            <a:endParaRPr lang="en-US"/>
          </a:p>
        </p:txBody>
      </p:sp>
    </p:spTree>
    <p:extLst>
      <p:ext uri="{BB962C8B-B14F-4D97-AF65-F5344CB8AC3E}">
        <p14:creationId xmlns:p14="http://schemas.microsoft.com/office/powerpoint/2010/main" val="586623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6"/>
            <a:ext cx="4040188" cy="479822"/>
          </a:xfrm>
        </p:spPr>
        <p:txBody>
          <a:bodyPr anchor="b"/>
          <a:lstStyle>
            <a:lvl1pPr marL="0" indent="0">
              <a:buNone/>
              <a:defRPr sz="2300" b="1"/>
            </a:lvl1pPr>
            <a:lvl2pPr marL="439598" indent="0">
              <a:buNone/>
              <a:defRPr sz="1900" b="1"/>
            </a:lvl2pPr>
            <a:lvl3pPr marL="879195" indent="0">
              <a:buNone/>
              <a:defRPr sz="1700" b="1"/>
            </a:lvl3pPr>
            <a:lvl4pPr marL="1318793" indent="0">
              <a:buNone/>
              <a:defRPr sz="1600" b="1"/>
            </a:lvl4pPr>
            <a:lvl5pPr marL="1758391" indent="0">
              <a:buNone/>
              <a:defRPr sz="1600" b="1"/>
            </a:lvl5pPr>
            <a:lvl6pPr marL="2197988" indent="0">
              <a:buNone/>
              <a:defRPr sz="1600" b="1"/>
            </a:lvl6pPr>
            <a:lvl7pPr marL="2637586" indent="0">
              <a:buNone/>
              <a:defRPr sz="1600" b="1"/>
            </a:lvl7pPr>
            <a:lvl8pPr marL="3077183" indent="0">
              <a:buNone/>
              <a:defRPr sz="1600" b="1"/>
            </a:lvl8pPr>
            <a:lvl9pPr marL="3516781"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7"/>
            <a:ext cx="4040188" cy="2963466"/>
          </a:xfrm>
        </p:spPr>
        <p:txBody>
          <a:bodyPr/>
          <a:lstStyle>
            <a:lvl1pPr>
              <a:defRPr sz="2300"/>
            </a:lvl1pPr>
            <a:lvl2pPr>
              <a:defRPr sz="1900"/>
            </a:lvl2pPr>
            <a:lvl3pPr>
              <a:defRPr sz="17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151336"/>
            <a:ext cx="4041775" cy="479822"/>
          </a:xfrm>
        </p:spPr>
        <p:txBody>
          <a:bodyPr anchor="b"/>
          <a:lstStyle>
            <a:lvl1pPr marL="0" indent="0">
              <a:buNone/>
              <a:defRPr sz="2300" b="1"/>
            </a:lvl1pPr>
            <a:lvl2pPr marL="439598" indent="0">
              <a:buNone/>
              <a:defRPr sz="1900" b="1"/>
            </a:lvl2pPr>
            <a:lvl3pPr marL="879195" indent="0">
              <a:buNone/>
              <a:defRPr sz="1700" b="1"/>
            </a:lvl3pPr>
            <a:lvl4pPr marL="1318793" indent="0">
              <a:buNone/>
              <a:defRPr sz="1600" b="1"/>
            </a:lvl4pPr>
            <a:lvl5pPr marL="1758391" indent="0">
              <a:buNone/>
              <a:defRPr sz="1600" b="1"/>
            </a:lvl5pPr>
            <a:lvl6pPr marL="2197988" indent="0">
              <a:buNone/>
              <a:defRPr sz="1600" b="1"/>
            </a:lvl6pPr>
            <a:lvl7pPr marL="2637586" indent="0">
              <a:buNone/>
              <a:defRPr sz="1600" b="1"/>
            </a:lvl7pPr>
            <a:lvl8pPr marL="3077183" indent="0">
              <a:buNone/>
              <a:defRPr sz="1600" b="1"/>
            </a:lvl8pPr>
            <a:lvl9pPr marL="3516781"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1631157"/>
            <a:ext cx="4041775" cy="2963466"/>
          </a:xfrm>
        </p:spPr>
        <p:txBody>
          <a:bodyPr/>
          <a:lstStyle>
            <a:lvl1pPr>
              <a:defRPr sz="2300"/>
            </a:lvl1pPr>
            <a:lvl2pPr>
              <a:defRPr sz="1900"/>
            </a:lvl2pPr>
            <a:lvl3pPr>
              <a:defRPr sz="17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BF5A628-AD38-5E43-A9F0-394B3934A5D0}" type="datetimeFigureOut">
              <a:rPr lang="en-US" smtClean="0"/>
              <a:t>10/30/2019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2D5BDD-A74C-DF4B-BDCA-DFD727CCCC47}" type="slidenum">
              <a:rPr lang="en-US" smtClean="0"/>
              <a:t>‹#›</a:t>
            </a:fld>
            <a:endParaRPr lang="en-US"/>
          </a:p>
        </p:txBody>
      </p:sp>
    </p:spTree>
    <p:extLst>
      <p:ext uri="{BB962C8B-B14F-4D97-AF65-F5344CB8AC3E}">
        <p14:creationId xmlns:p14="http://schemas.microsoft.com/office/powerpoint/2010/main" val="2214477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BF5A628-AD38-5E43-A9F0-394B3934A5D0}" type="datetimeFigureOut">
              <a:rPr lang="en-US" smtClean="0"/>
              <a:t>10/30/2019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2D5BDD-A74C-DF4B-BDCA-DFD727CCCC47}" type="slidenum">
              <a:rPr lang="en-US" smtClean="0"/>
              <a:t>‹#›</a:t>
            </a:fld>
            <a:endParaRPr lang="en-US"/>
          </a:p>
        </p:txBody>
      </p:sp>
    </p:spTree>
    <p:extLst>
      <p:ext uri="{BB962C8B-B14F-4D97-AF65-F5344CB8AC3E}">
        <p14:creationId xmlns:p14="http://schemas.microsoft.com/office/powerpoint/2010/main" val="2379963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5A628-AD38-5E43-A9F0-394B3934A5D0}" type="datetimeFigureOut">
              <a:rPr lang="en-US" smtClean="0"/>
              <a:t>10/30/2019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2D5BDD-A74C-DF4B-BDCA-DFD727CCCC47}" type="slidenum">
              <a:rPr lang="en-US" smtClean="0"/>
              <a:t>‹#›</a:t>
            </a:fld>
            <a:endParaRPr lang="en-US"/>
          </a:p>
        </p:txBody>
      </p:sp>
    </p:spTree>
    <p:extLst>
      <p:ext uri="{BB962C8B-B14F-4D97-AF65-F5344CB8AC3E}">
        <p14:creationId xmlns:p14="http://schemas.microsoft.com/office/powerpoint/2010/main" val="131867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8"/>
            <a:ext cx="3008313" cy="871538"/>
          </a:xfrm>
        </p:spPr>
        <p:txBody>
          <a:bodyPr anchor="b"/>
          <a:lstStyle>
            <a:lvl1pPr algn="l">
              <a:defRPr sz="1900" b="1"/>
            </a:lvl1pPr>
          </a:lstStyle>
          <a:p>
            <a:r>
              <a:rPr lang="en-US"/>
              <a:t>Click to edit Master title style</a:t>
            </a:r>
          </a:p>
        </p:txBody>
      </p:sp>
      <p:sp>
        <p:nvSpPr>
          <p:cNvPr id="3" name="Content Placeholder 2"/>
          <p:cNvSpPr>
            <a:spLocks noGrp="1"/>
          </p:cNvSpPr>
          <p:nvPr>
            <p:ph idx="1"/>
          </p:nvPr>
        </p:nvSpPr>
        <p:spPr>
          <a:xfrm>
            <a:off x="3575050" y="204788"/>
            <a:ext cx="5111750" cy="4389834"/>
          </a:xfrm>
        </p:spPr>
        <p:txBody>
          <a:bodyPr/>
          <a:lstStyle>
            <a:lvl1pPr>
              <a:defRPr sz="3100"/>
            </a:lvl1pPr>
            <a:lvl2pPr>
              <a:defRPr sz="2700"/>
            </a:lvl2pPr>
            <a:lvl3pPr>
              <a:defRPr sz="23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6"/>
            <a:ext cx="3008313" cy="3518297"/>
          </a:xfrm>
        </p:spPr>
        <p:txBody>
          <a:bodyPr/>
          <a:lstStyle>
            <a:lvl1pPr marL="0" indent="0">
              <a:buNone/>
              <a:defRPr sz="1300"/>
            </a:lvl1pPr>
            <a:lvl2pPr marL="439598" indent="0">
              <a:buNone/>
              <a:defRPr sz="1200"/>
            </a:lvl2pPr>
            <a:lvl3pPr marL="879195" indent="0">
              <a:buNone/>
              <a:defRPr sz="1000"/>
            </a:lvl3pPr>
            <a:lvl4pPr marL="1318793" indent="0">
              <a:buNone/>
              <a:defRPr sz="800"/>
            </a:lvl4pPr>
            <a:lvl5pPr marL="1758391" indent="0">
              <a:buNone/>
              <a:defRPr sz="800"/>
            </a:lvl5pPr>
            <a:lvl6pPr marL="2197988" indent="0">
              <a:buNone/>
              <a:defRPr sz="800"/>
            </a:lvl6pPr>
            <a:lvl7pPr marL="2637586" indent="0">
              <a:buNone/>
              <a:defRPr sz="800"/>
            </a:lvl7pPr>
            <a:lvl8pPr marL="3077183" indent="0">
              <a:buNone/>
              <a:defRPr sz="800"/>
            </a:lvl8pPr>
            <a:lvl9pPr marL="351678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FBF5A628-AD38-5E43-A9F0-394B3934A5D0}" type="datetimeFigureOut">
              <a:rPr lang="en-US" smtClean="0"/>
              <a:t>10/30/2019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2D5BDD-A74C-DF4B-BDCA-DFD727CCCC47}" type="slidenum">
              <a:rPr lang="en-US" smtClean="0"/>
              <a:t>‹#›</a:t>
            </a:fld>
            <a:endParaRPr lang="en-US"/>
          </a:p>
        </p:txBody>
      </p:sp>
    </p:spTree>
    <p:extLst>
      <p:ext uri="{BB962C8B-B14F-4D97-AF65-F5344CB8AC3E}">
        <p14:creationId xmlns:p14="http://schemas.microsoft.com/office/powerpoint/2010/main" val="3571733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9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100"/>
            </a:lvl1pPr>
            <a:lvl2pPr marL="439598" indent="0">
              <a:buNone/>
              <a:defRPr sz="2700"/>
            </a:lvl2pPr>
            <a:lvl3pPr marL="879195" indent="0">
              <a:buNone/>
              <a:defRPr sz="2300"/>
            </a:lvl3pPr>
            <a:lvl4pPr marL="1318793" indent="0">
              <a:buNone/>
              <a:defRPr sz="1900"/>
            </a:lvl4pPr>
            <a:lvl5pPr marL="1758391" indent="0">
              <a:buNone/>
              <a:defRPr sz="1900"/>
            </a:lvl5pPr>
            <a:lvl6pPr marL="2197988" indent="0">
              <a:buNone/>
              <a:defRPr sz="1900"/>
            </a:lvl6pPr>
            <a:lvl7pPr marL="2637586" indent="0">
              <a:buNone/>
              <a:defRPr sz="1900"/>
            </a:lvl7pPr>
            <a:lvl8pPr marL="3077183" indent="0">
              <a:buNone/>
              <a:defRPr sz="1900"/>
            </a:lvl8pPr>
            <a:lvl9pPr marL="3516781" indent="0">
              <a:buNone/>
              <a:defRPr sz="1900"/>
            </a:lvl9pPr>
          </a:lstStyle>
          <a:p>
            <a:endParaRPr lang="en-US"/>
          </a:p>
        </p:txBody>
      </p:sp>
      <p:sp>
        <p:nvSpPr>
          <p:cNvPr id="4" name="Text Placeholder 3"/>
          <p:cNvSpPr>
            <a:spLocks noGrp="1"/>
          </p:cNvSpPr>
          <p:nvPr>
            <p:ph type="body" sz="half" idx="2"/>
          </p:nvPr>
        </p:nvSpPr>
        <p:spPr>
          <a:xfrm>
            <a:off x="1792288" y="4025504"/>
            <a:ext cx="5486400" cy="603646"/>
          </a:xfrm>
        </p:spPr>
        <p:txBody>
          <a:bodyPr/>
          <a:lstStyle>
            <a:lvl1pPr marL="0" indent="0">
              <a:buNone/>
              <a:defRPr sz="1300"/>
            </a:lvl1pPr>
            <a:lvl2pPr marL="439598" indent="0">
              <a:buNone/>
              <a:defRPr sz="1200"/>
            </a:lvl2pPr>
            <a:lvl3pPr marL="879195" indent="0">
              <a:buNone/>
              <a:defRPr sz="1000"/>
            </a:lvl3pPr>
            <a:lvl4pPr marL="1318793" indent="0">
              <a:buNone/>
              <a:defRPr sz="800"/>
            </a:lvl4pPr>
            <a:lvl5pPr marL="1758391" indent="0">
              <a:buNone/>
              <a:defRPr sz="800"/>
            </a:lvl5pPr>
            <a:lvl6pPr marL="2197988" indent="0">
              <a:buNone/>
              <a:defRPr sz="800"/>
            </a:lvl6pPr>
            <a:lvl7pPr marL="2637586" indent="0">
              <a:buNone/>
              <a:defRPr sz="800"/>
            </a:lvl7pPr>
            <a:lvl8pPr marL="3077183" indent="0">
              <a:buNone/>
              <a:defRPr sz="800"/>
            </a:lvl8pPr>
            <a:lvl9pPr marL="351678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FBF5A628-AD38-5E43-A9F0-394B3934A5D0}" type="datetimeFigureOut">
              <a:rPr lang="en-US" smtClean="0"/>
              <a:t>10/30/2019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2D5BDD-A74C-DF4B-BDCA-DFD727CCCC47}" type="slidenum">
              <a:rPr lang="en-US" smtClean="0"/>
              <a:t>‹#›</a:t>
            </a:fld>
            <a:endParaRPr lang="en-US"/>
          </a:p>
        </p:txBody>
      </p:sp>
    </p:spTree>
    <p:extLst>
      <p:ext uri="{BB962C8B-B14F-4D97-AF65-F5344CB8AC3E}">
        <p14:creationId xmlns:p14="http://schemas.microsoft.com/office/powerpoint/2010/main" val="1120488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F5A628-AD38-5E43-A9F0-394B3934A5D0}"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D5BDD-A74C-DF4B-BDCA-DFD727CCCC47}" type="slidenum">
              <a:rPr lang="en-US" smtClean="0"/>
              <a:t>‹#›</a:t>
            </a:fld>
            <a:endParaRPr lang="en-US"/>
          </a:p>
        </p:txBody>
      </p:sp>
    </p:spTree>
    <p:extLst>
      <p:ext uri="{BB962C8B-B14F-4D97-AF65-F5344CB8AC3E}">
        <p14:creationId xmlns:p14="http://schemas.microsoft.com/office/powerpoint/2010/main" val="1874080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F5A628-AD38-5E43-A9F0-394B3934A5D0}"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D5BDD-A74C-DF4B-BDCA-DFD727CCCC47}" type="slidenum">
              <a:rPr lang="en-US" smtClean="0"/>
              <a:t>‹#›</a:t>
            </a:fld>
            <a:endParaRPr lang="en-US"/>
          </a:p>
        </p:txBody>
      </p:sp>
    </p:spTree>
    <p:extLst>
      <p:ext uri="{BB962C8B-B14F-4D97-AF65-F5344CB8AC3E}">
        <p14:creationId xmlns:p14="http://schemas.microsoft.com/office/powerpoint/2010/main" val="107038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87920" tIns="43959" rIns="87920" bIns="43959"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472"/>
          </a:xfrm>
          <a:prstGeom prst="rect">
            <a:avLst/>
          </a:prstGeom>
        </p:spPr>
        <p:txBody>
          <a:bodyPr vert="horz" lIns="87920" tIns="43959" rIns="87920" bIns="4395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87920" tIns="43959" rIns="87920" bIns="43959" rtlCol="0" anchor="ctr"/>
          <a:lstStyle>
            <a:lvl1pPr algn="l">
              <a:defRPr sz="1200">
                <a:solidFill>
                  <a:schemeClr val="tx1">
                    <a:tint val="75000"/>
                  </a:schemeClr>
                </a:solidFill>
              </a:defRPr>
            </a:lvl1pPr>
          </a:lstStyle>
          <a:p>
            <a:fld id="{FBF5A628-AD38-5E43-A9F0-394B3934A5D0}" type="datetimeFigureOut">
              <a:rPr lang="en-US" smtClean="0"/>
              <a:t>10/30/2019</a:t>
            </a:fld>
            <a:endParaRPr lang="en-US"/>
          </a:p>
        </p:txBody>
      </p:sp>
      <p:sp>
        <p:nvSpPr>
          <p:cNvPr id="5" name="Footer Placeholder 4"/>
          <p:cNvSpPr>
            <a:spLocks noGrp="1"/>
          </p:cNvSpPr>
          <p:nvPr>
            <p:ph type="ftr" sz="quarter" idx="3"/>
          </p:nvPr>
        </p:nvSpPr>
        <p:spPr>
          <a:xfrm>
            <a:off x="3124201" y="4767264"/>
            <a:ext cx="2895600" cy="273844"/>
          </a:xfrm>
          <a:prstGeom prst="rect">
            <a:avLst/>
          </a:prstGeom>
        </p:spPr>
        <p:txBody>
          <a:bodyPr vert="horz" lIns="87920" tIns="43959" rIns="87920" bIns="43959"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87920" tIns="43959" rIns="87920" bIns="43959" rtlCol="0" anchor="ctr"/>
          <a:lstStyle>
            <a:lvl1pPr algn="r">
              <a:defRPr sz="1200">
                <a:solidFill>
                  <a:schemeClr val="tx1">
                    <a:tint val="75000"/>
                  </a:schemeClr>
                </a:solidFill>
              </a:defRPr>
            </a:lvl1pPr>
          </a:lstStyle>
          <a:p>
            <a:fld id="{982D5BDD-A74C-DF4B-BDCA-DFD727CCCC47}" type="slidenum">
              <a:rPr lang="en-US" smtClean="0"/>
              <a:t>‹#›</a:t>
            </a:fld>
            <a:endParaRPr lang="en-US"/>
          </a:p>
        </p:txBody>
      </p:sp>
    </p:spTree>
    <p:extLst>
      <p:ext uri="{BB962C8B-B14F-4D97-AF65-F5344CB8AC3E}">
        <p14:creationId xmlns:p14="http://schemas.microsoft.com/office/powerpoint/2010/main" val="7410115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9598" rtl="0" eaLnBrk="1" latinLnBrk="0" hangingPunct="1">
        <a:spcBef>
          <a:spcPct val="0"/>
        </a:spcBef>
        <a:buNone/>
        <a:defRPr sz="4200" kern="1200">
          <a:solidFill>
            <a:schemeClr val="tx1"/>
          </a:solidFill>
          <a:latin typeface="+mj-lt"/>
          <a:ea typeface="+mj-ea"/>
          <a:cs typeface="+mj-cs"/>
        </a:defRPr>
      </a:lvl1pPr>
    </p:titleStyle>
    <p:bodyStyle>
      <a:lvl1pPr marL="329698" indent="-329698" algn="l" defTabSz="439598" rtl="0" eaLnBrk="1" latinLnBrk="0" hangingPunct="1">
        <a:spcBef>
          <a:spcPct val="20000"/>
        </a:spcBef>
        <a:buFont typeface="Arial"/>
        <a:buChar char="•"/>
        <a:defRPr sz="3100" kern="1200">
          <a:solidFill>
            <a:schemeClr val="tx1"/>
          </a:solidFill>
          <a:latin typeface="+mn-lt"/>
          <a:ea typeface="+mn-ea"/>
          <a:cs typeface="+mn-cs"/>
        </a:defRPr>
      </a:lvl1pPr>
      <a:lvl2pPr marL="714346" indent="-274748" algn="l" defTabSz="439598" rtl="0" eaLnBrk="1" latinLnBrk="0" hangingPunct="1">
        <a:spcBef>
          <a:spcPct val="20000"/>
        </a:spcBef>
        <a:buFont typeface="Arial"/>
        <a:buChar char="–"/>
        <a:defRPr sz="2700" kern="1200">
          <a:solidFill>
            <a:schemeClr val="tx1"/>
          </a:solidFill>
          <a:latin typeface="+mn-lt"/>
          <a:ea typeface="+mn-ea"/>
          <a:cs typeface="+mn-cs"/>
        </a:defRPr>
      </a:lvl2pPr>
      <a:lvl3pPr marL="1098994" indent="-219799" algn="l" defTabSz="439598" rtl="0" eaLnBrk="1" latinLnBrk="0" hangingPunct="1">
        <a:spcBef>
          <a:spcPct val="20000"/>
        </a:spcBef>
        <a:buFont typeface="Arial"/>
        <a:buChar char="•"/>
        <a:defRPr sz="2300" kern="1200">
          <a:solidFill>
            <a:schemeClr val="tx1"/>
          </a:solidFill>
          <a:latin typeface="+mn-lt"/>
          <a:ea typeface="+mn-ea"/>
          <a:cs typeface="+mn-cs"/>
        </a:defRPr>
      </a:lvl3pPr>
      <a:lvl4pPr marL="1538591" indent="-219799" algn="l" defTabSz="439598" rtl="0" eaLnBrk="1" latinLnBrk="0" hangingPunct="1">
        <a:spcBef>
          <a:spcPct val="20000"/>
        </a:spcBef>
        <a:buFont typeface="Arial"/>
        <a:buChar char="–"/>
        <a:defRPr sz="1900" kern="1200">
          <a:solidFill>
            <a:schemeClr val="tx1"/>
          </a:solidFill>
          <a:latin typeface="+mn-lt"/>
          <a:ea typeface="+mn-ea"/>
          <a:cs typeface="+mn-cs"/>
        </a:defRPr>
      </a:lvl4pPr>
      <a:lvl5pPr marL="1978189" indent="-219799" algn="l" defTabSz="439598" rtl="0" eaLnBrk="1" latinLnBrk="0" hangingPunct="1">
        <a:spcBef>
          <a:spcPct val="20000"/>
        </a:spcBef>
        <a:buFont typeface="Arial"/>
        <a:buChar char="»"/>
        <a:defRPr sz="1900" kern="1200">
          <a:solidFill>
            <a:schemeClr val="tx1"/>
          </a:solidFill>
          <a:latin typeface="+mn-lt"/>
          <a:ea typeface="+mn-ea"/>
          <a:cs typeface="+mn-cs"/>
        </a:defRPr>
      </a:lvl5pPr>
      <a:lvl6pPr marL="2417787" indent="-219799" algn="l" defTabSz="439598" rtl="0" eaLnBrk="1" latinLnBrk="0" hangingPunct="1">
        <a:spcBef>
          <a:spcPct val="20000"/>
        </a:spcBef>
        <a:buFont typeface="Arial"/>
        <a:buChar char="•"/>
        <a:defRPr sz="1900" kern="1200">
          <a:solidFill>
            <a:schemeClr val="tx1"/>
          </a:solidFill>
          <a:latin typeface="+mn-lt"/>
          <a:ea typeface="+mn-ea"/>
          <a:cs typeface="+mn-cs"/>
        </a:defRPr>
      </a:lvl6pPr>
      <a:lvl7pPr marL="2857384" indent="-219799" algn="l" defTabSz="439598" rtl="0" eaLnBrk="1" latinLnBrk="0" hangingPunct="1">
        <a:spcBef>
          <a:spcPct val="20000"/>
        </a:spcBef>
        <a:buFont typeface="Arial"/>
        <a:buChar char="•"/>
        <a:defRPr sz="1900" kern="1200">
          <a:solidFill>
            <a:schemeClr val="tx1"/>
          </a:solidFill>
          <a:latin typeface="+mn-lt"/>
          <a:ea typeface="+mn-ea"/>
          <a:cs typeface="+mn-cs"/>
        </a:defRPr>
      </a:lvl7pPr>
      <a:lvl8pPr marL="3296982" indent="-219799" algn="l" defTabSz="439598" rtl="0" eaLnBrk="1" latinLnBrk="0" hangingPunct="1">
        <a:spcBef>
          <a:spcPct val="20000"/>
        </a:spcBef>
        <a:buFont typeface="Arial"/>
        <a:buChar char="•"/>
        <a:defRPr sz="1900" kern="1200">
          <a:solidFill>
            <a:schemeClr val="tx1"/>
          </a:solidFill>
          <a:latin typeface="+mn-lt"/>
          <a:ea typeface="+mn-ea"/>
          <a:cs typeface="+mn-cs"/>
        </a:defRPr>
      </a:lvl8pPr>
      <a:lvl9pPr marL="3736580" indent="-219799" algn="l" defTabSz="439598" rtl="0" eaLnBrk="1" latinLnBrk="0" hangingPunct="1">
        <a:spcBef>
          <a:spcPct val="20000"/>
        </a:spcBef>
        <a:buFont typeface="Arial"/>
        <a:buChar char="•"/>
        <a:defRPr sz="1900" kern="1200">
          <a:solidFill>
            <a:schemeClr val="tx1"/>
          </a:solidFill>
          <a:latin typeface="+mn-lt"/>
          <a:ea typeface="+mn-ea"/>
          <a:cs typeface="+mn-cs"/>
        </a:defRPr>
      </a:lvl9pPr>
    </p:bodyStyle>
    <p:otherStyle>
      <a:defPPr>
        <a:defRPr lang="en-US"/>
      </a:defPPr>
      <a:lvl1pPr marL="0" algn="l" defTabSz="439598" rtl="0" eaLnBrk="1" latinLnBrk="0" hangingPunct="1">
        <a:defRPr sz="1700" kern="1200">
          <a:solidFill>
            <a:schemeClr val="tx1"/>
          </a:solidFill>
          <a:latin typeface="+mn-lt"/>
          <a:ea typeface="+mn-ea"/>
          <a:cs typeface="+mn-cs"/>
        </a:defRPr>
      </a:lvl1pPr>
      <a:lvl2pPr marL="439598" algn="l" defTabSz="439598" rtl="0" eaLnBrk="1" latinLnBrk="0" hangingPunct="1">
        <a:defRPr sz="1700" kern="1200">
          <a:solidFill>
            <a:schemeClr val="tx1"/>
          </a:solidFill>
          <a:latin typeface="+mn-lt"/>
          <a:ea typeface="+mn-ea"/>
          <a:cs typeface="+mn-cs"/>
        </a:defRPr>
      </a:lvl2pPr>
      <a:lvl3pPr marL="879195" algn="l" defTabSz="439598" rtl="0" eaLnBrk="1" latinLnBrk="0" hangingPunct="1">
        <a:defRPr sz="1700" kern="1200">
          <a:solidFill>
            <a:schemeClr val="tx1"/>
          </a:solidFill>
          <a:latin typeface="+mn-lt"/>
          <a:ea typeface="+mn-ea"/>
          <a:cs typeface="+mn-cs"/>
        </a:defRPr>
      </a:lvl3pPr>
      <a:lvl4pPr marL="1318793" algn="l" defTabSz="439598" rtl="0" eaLnBrk="1" latinLnBrk="0" hangingPunct="1">
        <a:defRPr sz="1700" kern="1200">
          <a:solidFill>
            <a:schemeClr val="tx1"/>
          </a:solidFill>
          <a:latin typeface="+mn-lt"/>
          <a:ea typeface="+mn-ea"/>
          <a:cs typeface="+mn-cs"/>
        </a:defRPr>
      </a:lvl4pPr>
      <a:lvl5pPr marL="1758391" algn="l" defTabSz="439598" rtl="0" eaLnBrk="1" latinLnBrk="0" hangingPunct="1">
        <a:defRPr sz="1700" kern="1200">
          <a:solidFill>
            <a:schemeClr val="tx1"/>
          </a:solidFill>
          <a:latin typeface="+mn-lt"/>
          <a:ea typeface="+mn-ea"/>
          <a:cs typeface="+mn-cs"/>
        </a:defRPr>
      </a:lvl5pPr>
      <a:lvl6pPr marL="2197988" algn="l" defTabSz="439598" rtl="0" eaLnBrk="1" latinLnBrk="0" hangingPunct="1">
        <a:defRPr sz="1700" kern="1200">
          <a:solidFill>
            <a:schemeClr val="tx1"/>
          </a:solidFill>
          <a:latin typeface="+mn-lt"/>
          <a:ea typeface="+mn-ea"/>
          <a:cs typeface="+mn-cs"/>
        </a:defRPr>
      </a:lvl6pPr>
      <a:lvl7pPr marL="2637586" algn="l" defTabSz="439598" rtl="0" eaLnBrk="1" latinLnBrk="0" hangingPunct="1">
        <a:defRPr sz="1700" kern="1200">
          <a:solidFill>
            <a:schemeClr val="tx1"/>
          </a:solidFill>
          <a:latin typeface="+mn-lt"/>
          <a:ea typeface="+mn-ea"/>
          <a:cs typeface="+mn-cs"/>
        </a:defRPr>
      </a:lvl7pPr>
      <a:lvl8pPr marL="3077183" algn="l" defTabSz="439598" rtl="0" eaLnBrk="1" latinLnBrk="0" hangingPunct="1">
        <a:defRPr sz="1700" kern="1200">
          <a:solidFill>
            <a:schemeClr val="tx1"/>
          </a:solidFill>
          <a:latin typeface="+mn-lt"/>
          <a:ea typeface="+mn-ea"/>
          <a:cs typeface="+mn-cs"/>
        </a:defRPr>
      </a:lvl8pPr>
      <a:lvl9pPr marL="3516781" algn="l" defTabSz="439598"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 Id="rId9"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FirstPa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349478"/>
          </a:xfrm>
          <a:prstGeom prst="rect">
            <a:avLst/>
          </a:prstGeom>
        </p:spPr>
      </p:pic>
    </p:spTree>
    <p:extLst>
      <p:ext uri="{BB962C8B-B14F-4D97-AF65-F5344CB8AC3E}">
        <p14:creationId xmlns:p14="http://schemas.microsoft.com/office/powerpoint/2010/main" val="591955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sidePage-Whit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79" y="0"/>
            <a:ext cx="9033642" cy="5143500"/>
          </a:xfrm>
          <a:prstGeom prst="rect">
            <a:avLst/>
          </a:prstGeom>
        </p:spPr>
      </p:pic>
      <p:sp>
        <p:nvSpPr>
          <p:cNvPr id="8" name="TextBox 7"/>
          <p:cNvSpPr txBox="1"/>
          <p:nvPr/>
        </p:nvSpPr>
        <p:spPr>
          <a:xfrm>
            <a:off x="657924" y="883547"/>
            <a:ext cx="7925694" cy="704330"/>
          </a:xfrm>
          <a:prstGeom prst="rect">
            <a:avLst/>
          </a:prstGeom>
          <a:noFill/>
        </p:spPr>
        <p:txBody>
          <a:bodyPr wrap="square" lIns="87920" tIns="43959" rIns="87920" bIns="43959" rtlCol="0">
            <a:spAutoFit/>
          </a:bodyPr>
          <a:lstStyle/>
          <a:p>
            <a:r>
              <a:rPr lang="en-US" sz="4000" dirty="0">
                <a:solidFill>
                  <a:srgbClr val="948A54"/>
                </a:solidFill>
                <a:latin typeface="Helvetica"/>
                <a:cs typeface="Helvetica"/>
              </a:rPr>
              <a:t>MILLENNIALS...</a:t>
            </a:r>
          </a:p>
        </p:txBody>
      </p:sp>
      <p:sp>
        <p:nvSpPr>
          <p:cNvPr id="9" name="TextBox 8"/>
          <p:cNvSpPr txBox="1"/>
          <p:nvPr/>
        </p:nvSpPr>
        <p:spPr>
          <a:xfrm>
            <a:off x="657924" y="1478027"/>
            <a:ext cx="7290377" cy="396553"/>
          </a:xfrm>
          <a:prstGeom prst="rect">
            <a:avLst/>
          </a:prstGeom>
          <a:noFill/>
        </p:spPr>
        <p:txBody>
          <a:bodyPr wrap="square" lIns="87920" tIns="43959" rIns="87920" bIns="43959" rtlCol="0">
            <a:spAutoFit/>
          </a:bodyPr>
          <a:lstStyle/>
          <a:p>
            <a:r>
              <a:rPr lang="en-US" sz="2000" dirty="0">
                <a:solidFill>
                  <a:srgbClr val="403152"/>
                </a:solidFill>
                <a:latin typeface="Helvetica"/>
                <a:cs typeface="Helvetica"/>
              </a:rPr>
              <a:t>WHO ARE THEY?</a:t>
            </a:r>
          </a:p>
        </p:txBody>
      </p:sp>
      <p:sp>
        <p:nvSpPr>
          <p:cNvPr id="10" name="TextBox 9"/>
          <p:cNvSpPr txBox="1"/>
          <p:nvPr/>
        </p:nvSpPr>
        <p:spPr>
          <a:xfrm>
            <a:off x="694887" y="1997325"/>
            <a:ext cx="7625547" cy="2212435"/>
          </a:xfrm>
          <a:prstGeom prst="rect">
            <a:avLst/>
          </a:prstGeom>
          <a:noFill/>
        </p:spPr>
        <p:txBody>
          <a:bodyPr wrap="square" lIns="87920" tIns="43959" rIns="87920" bIns="43959" rtlCol="0">
            <a:spAutoFit/>
          </a:bodyPr>
          <a:lstStyle/>
          <a:p>
            <a:r>
              <a:rPr lang="en-TT" sz="2300" dirty="0"/>
              <a:t>Up to a few years ago Millennials were defined as anyone born between 1977 to 1997.</a:t>
            </a:r>
          </a:p>
          <a:p>
            <a:endParaRPr lang="en-TT" sz="2300" dirty="0"/>
          </a:p>
          <a:p>
            <a:r>
              <a:rPr lang="en-TT" sz="2300" dirty="0"/>
              <a:t>In 2018/2019, researchers and institutes, such as PEW Research redefined Millennials as anyone born between 1981 and 1996 (ages 23 to 38 in 2019).</a:t>
            </a:r>
            <a:endParaRPr lang="en-US" sz="2300" dirty="0">
              <a:cs typeface="Helvetica"/>
            </a:endParaRPr>
          </a:p>
        </p:txBody>
      </p:sp>
    </p:spTree>
    <p:extLst>
      <p:ext uri="{BB962C8B-B14F-4D97-AF65-F5344CB8AC3E}">
        <p14:creationId xmlns:p14="http://schemas.microsoft.com/office/powerpoint/2010/main" val="3417157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sidePage-Whi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1" y="0"/>
            <a:ext cx="9033642" cy="5143500"/>
          </a:xfrm>
          <a:prstGeom prst="rect">
            <a:avLst/>
          </a:prstGeom>
        </p:spPr>
      </p:pic>
      <p:sp>
        <p:nvSpPr>
          <p:cNvPr id="8" name="TextBox 7"/>
          <p:cNvSpPr txBox="1"/>
          <p:nvPr/>
        </p:nvSpPr>
        <p:spPr>
          <a:xfrm>
            <a:off x="657924" y="883547"/>
            <a:ext cx="7925694" cy="704330"/>
          </a:xfrm>
          <a:prstGeom prst="rect">
            <a:avLst/>
          </a:prstGeom>
          <a:noFill/>
        </p:spPr>
        <p:txBody>
          <a:bodyPr wrap="square" lIns="87920" tIns="43959" rIns="87920" bIns="43959" rtlCol="0">
            <a:spAutoFit/>
          </a:bodyPr>
          <a:lstStyle/>
          <a:p>
            <a:r>
              <a:rPr lang="en-US" sz="4000" dirty="0">
                <a:solidFill>
                  <a:srgbClr val="948A54"/>
                </a:solidFill>
                <a:latin typeface="Helvetica"/>
                <a:cs typeface="Helvetica"/>
              </a:rPr>
              <a:t>MILLENNIALS...</a:t>
            </a:r>
          </a:p>
        </p:txBody>
      </p:sp>
      <p:sp>
        <p:nvSpPr>
          <p:cNvPr id="9" name="TextBox 8"/>
          <p:cNvSpPr txBox="1"/>
          <p:nvPr/>
        </p:nvSpPr>
        <p:spPr>
          <a:xfrm>
            <a:off x="657924" y="1478027"/>
            <a:ext cx="7290377" cy="396553"/>
          </a:xfrm>
          <a:prstGeom prst="rect">
            <a:avLst/>
          </a:prstGeom>
          <a:noFill/>
        </p:spPr>
        <p:txBody>
          <a:bodyPr wrap="square" lIns="87920" tIns="43959" rIns="87920" bIns="43959" rtlCol="0">
            <a:spAutoFit/>
          </a:bodyPr>
          <a:lstStyle/>
          <a:p>
            <a:r>
              <a:rPr lang="en-US" sz="2000" dirty="0">
                <a:solidFill>
                  <a:srgbClr val="403152"/>
                </a:solidFill>
                <a:latin typeface="Helvetica"/>
                <a:cs typeface="Helvetica"/>
              </a:rPr>
              <a:t>WHY ARE THEY IMPORTANT?</a:t>
            </a:r>
          </a:p>
        </p:txBody>
      </p:sp>
      <p:sp>
        <p:nvSpPr>
          <p:cNvPr id="10" name="TextBox 9"/>
          <p:cNvSpPr txBox="1"/>
          <p:nvPr/>
        </p:nvSpPr>
        <p:spPr>
          <a:xfrm>
            <a:off x="694887" y="1997325"/>
            <a:ext cx="7625547" cy="2566378"/>
          </a:xfrm>
          <a:prstGeom prst="rect">
            <a:avLst/>
          </a:prstGeom>
          <a:noFill/>
        </p:spPr>
        <p:txBody>
          <a:bodyPr wrap="square" lIns="87920" tIns="43959" rIns="87920" bIns="43959" rtlCol="0">
            <a:spAutoFit/>
          </a:bodyPr>
          <a:lstStyle/>
          <a:p>
            <a:r>
              <a:rPr lang="en-US" sz="2300" dirty="0">
                <a:cs typeface="Helvetica"/>
              </a:rPr>
              <a:t>One of the largest generations in history are either already in, or about to move into the prime of adulthood. </a:t>
            </a:r>
          </a:p>
          <a:p>
            <a:endParaRPr lang="en-US" sz="2300" dirty="0">
              <a:cs typeface="Helvetica"/>
            </a:endParaRPr>
          </a:p>
          <a:p>
            <a:r>
              <a:rPr lang="en-US" sz="2300" dirty="0">
                <a:cs typeface="Helvetica"/>
              </a:rPr>
              <a:t>Millennials are poised to reshape the economy; their unique experiences will change the ways we do business, buy and sell, forcing companies to examine how they operate for decades to come.</a:t>
            </a:r>
          </a:p>
        </p:txBody>
      </p:sp>
    </p:spTree>
    <p:extLst>
      <p:ext uri="{BB962C8B-B14F-4D97-AF65-F5344CB8AC3E}">
        <p14:creationId xmlns:p14="http://schemas.microsoft.com/office/powerpoint/2010/main" val="2335692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sidePage-Whi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1" y="0"/>
            <a:ext cx="9153161" cy="5143500"/>
          </a:xfrm>
          <a:prstGeom prst="rect">
            <a:avLst/>
          </a:prstGeom>
        </p:spPr>
      </p:pic>
      <p:sp>
        <p:nvSpPr>
          <p:cNvPr id="8" name="TextBox 7"/>
          <p:cNvSpPr txBox="1"/>
          <p:nvPr/>
        </p:nvSpPr>
        <p:spPr>
          <a:xfrm>
            <a:off x="303274" y="491858"/>
            <a:ext cx="8491667" cy="658163"/>
          </a:xfrm>
          <a:prstGeom prst="rect">
            <a:avLst/>
          </a:prstGeom>
          <a:noFill/>
        </p:spPr>
        <p:txBody>
          <a:bodyPr wrap="square" lIns="87920" tIns="43959" rIns="87920" bIns="43959" rtlCol="0">
            <a:spAutoFit/>
          </a:bodyPr>
          <a:lstStyle/>
          <a:p>
            <a:pPr algn="ctr"/>
            <a:r>
              <a:rPr lang="en-US" sz="3700" dirty="0">
                <a:solidFill>
                  <a:srgbClr val="948A54"/>
                </a:solidFill>
                <a:latin typeface="Helvetica"/>
                <a:cs typeface="Helvetica"/>
              </a:rPr>
              <a:t>GENERATIONAL DIFFERENCE</a:t>
            </a:r>
          </a:p>
        </p:txBody>
      </p:sp>
      <p:pic>
        <p:nvPicPr>
          <p:cNvPr id="4" name="Picture 3" descr="A close up of a sign&#10;&#10;Description automatically generated">
            <a:extLst>
              <a:ext uri="{FF2B5EF4-FFF2-40B4-BE49-F238E27FC236}">
                <a16:creationId xmlns:a16="http://schemas.microsoft.com/office/drawing/2014/main" id="{C285DBEA-F8E6-BA45-86DB-3FD9467D8F9B}"/>
              </a:ext>
            </a:extLst>
          </p:cNvPr>
          <p:cNvPicPr>
            <a:picLocks noChangeAspect="1"/>
          </p:cNvPicPr>
          <p:nvPr/>
        </p:nvPicPr>
        <p:blipFill>
          <a:blip r:embed="rId3"/>
          <a:stretch>
            <a:fillRect/>
          </a:stretch>
        </p:blipFill>
        <p:spPr>
          <a:xfrm>
            <a:off x="-20797" y="1076792"/>
            <a:ext cx="9144000" cy="2860976"/>
          </a:xfrm>
          <a:prstGeom prst="rect">
            <a:avLst/>
          </a:prstGeom>
        </p:spPr>
      </p:pic>
      <p:sp>
        <p:nvSpPr>
          <p:cNvPr id="5" name="TextBox 4">
            <a:extLst>
              <a:ext uri="{FF2B5EF4-FFF2-40B4-BE49-F238E27FC236}">
                <a16:creationId xmlns:a16="http://schemas.microsoft.com/office/drawing/2014/main" id="{E2A43396-3624-ED4D-8CB8-38B862AA27D8}"/>
              </a:ext>
            </a:extLst>
          </p:cNvPr>
          <p:cNvSpPr txBox="1"/>
          <p:nvPr/>
        </p:nvSpPr>
        <p:spPr>
          <a:xfrm>
            <a:off x="410670" y="3949964"/>
            <a:ext cx="1679892" cy="861568"/>
          </a:xfrm>
          <a:prstGeom prst="rect">
            <a:avLst/>
          </a:prstGeom>
          <a:noFill/>
        </p:spPr>
        <p:txBody>
          <a:bodyPr wrap="square" lIns="75996" tIns="37998" rIns="75996" bIns="37998" rtlCol="0">
            <a:spAutoFit/>
          </a:bodyPr>
          <a:lstStyle/>
          <a:p>
            <a:r>
              <a:rPr lang="en-US" dirty="0"/>
              <a:t>Disciplined</a:t>
            </a:r>
          </a:p>
          <a:p>
            <a:r>
              <a:rPr lang="en-US" dirty="0"/>
              <a:t>Workplace Loyalty</a:t>
            </a:r>
          </a:p>
        </p:txBody>
      </p:sp>
      <p:sp>
        <p:nvSpPr>
          <p:cNvPr id="11" name="TextBox 10">
            <a:extLst>
              <a:ext uri="{FF2B5EF4-FFF2-40B4-BE49-F238E27FC236}">
                <a16:creationId xmlns:a16="http://schemas.microsoft.com/office/drawing/2014/main" id="{511DBA75-B0E4-FE44-A1A2-7F106951618B}"/>
              </a:ext>
            </a:extLst>
          </p:cNvPr>
          <p:cNvSpPr txBox="1"/>
          <p:nvPr/>
        </p:nvSpPr>
        <p:spPr>
          <a:xfrm>
            <a:off x="2080756" y="3924527"/>
            <a:ext cx="1596664" cy="861568"/>
          </a:xfrm>
          <a:prstGeom prst="rect">
            <a:avLst/>
          </a:prstGeom>
          <a:noFill/>
        </p:spPr>
        <p:txBody>
          <a:bodyPr wrap="square" lIns="75996" tIns="37998" rIns="75996" bIns="37998" rtlCol="0">
            <a:spAutoFit/>
          </a:bodyPr>
          <a:lstStyle/>
          <a:p>
            <a:r>
              <a:rPr lang="en-US" dirty="0"/>
              <a:t>Experiential </a:t>
            </a:r>
          </a:p>
          <a:p>
            <a:r>
              <a:rPr lang="en-US" dirty="0"/>
              <a:t>Innovators</a:t>
            </a:r>
          </a:p>
          <a:p>
            <a:r>
              <a:rPr lang="en-US" dirty="0"/>
              <a:t>Hard Working</a:t>
            </a:r>
          </a:p>
        </p:txBody>
      </p:sp>
      <p:sp>
        <p:nvSpPr>
          <p:cNvPr id="12" name="TextBox 11">
            <a:extLst>
              <a:ext uri="{FF2B5EF4-FFF2-40B4-BE49-F238E27FC236}">
                <a16:creationId xmlns:a16="http://schemas.microsoft.com/office/drawing/2014/main" id="{3172E5A6-423C-E14B-A248-9D59FF4354F5}"/>
              </a:ext>
            </a:extLst>
          </p:cNvPr>
          <p:cNvSpPr txBox="1"/>
          <p:nvPr/>
        </p:nvSpPr>
        <p:spPr>
          <a:xfrm>
            <a:off x="3701929" y="3937768"/>
            <a:ext cx="1694357" cy="861568"/>
          </a:xfrm>
          <a:prstGeom prst="rect">
            <a:avLst/>
          </a:prstGeom>
          <a:noFill/>
        </p:spPr>
        <p:txBody>
          <a:bodyPr wrap="square" lIns="75996" tIns="37998" rIns="75996" bIns="37998" rtlCol="0">
            <a:spAutoFit/>
          </a:bodyPr>
          <a:lstStyle/>
          <a:p>
            <a:r>
              <a:rPr lang="en-US" dirty="0"/>
              <a:t>Independent </a:t>
            </a:r>
          </a:p>
          <a:p>
            <a:r>
              <a:rPr lang="en-US" dirty="0"/>
              <a:t>Free Agents </a:t>
            </a:r>
          </a:p>
          <a:p>
            <a:r>
              <a:rPr lang="en-US" dirty="0"/>
              <a:t>Mobile Phones</a:t>
            </a:r>
          </a:p>
        </p:txBody>
      </p:sp>
      <p:sp>
        <p:nvSpPr>
          <p:cNvPr id="13" name="TextBox 12">
            <a:extLst>
              <a:ext uri="{FF2B5EF4-FFF2-40B4-BE49-F238E27FC236}">
                <a16:creationId xmlns:a16="http://schemas.microsoft.com/office/drawing/2014/main" id="{DDEC1A75-9360-6641-8B88-9FFCA4668A94}"/>
              </a:ext>
            </a:extLst>
          </p:cNvPr>
          <p:cNvSpPr txBox="1"/>
          <p:nvPr/>
        </p:nvSpPr>
        <p:spPr>
          <a:xfrm>
            <a:off x="5375759" y="3924528"/>
            <a:ext cx="1539037" cy="1123178"/>
          </a:xfrm>
          <a:prstGeom prst="rect">
            <a:avLst/>
          </a:prstGeom>
          <a:noFill/>
        </p:spPr>
        <p:txBody>
          <a:bodyPr wrap="square" lIns="75996" tIns="37998" rIns="75996" bIns="37998" rtlCol="0">
            <a:spAutoFit/>
          </a:bodyPr>
          <a:lstStyle/>
          <a:p>
            <a:r>
              <a:rPr lang="en-US" dirty="0"/>
              <a:t>Immediacy </a:t>
            </a:r>
            <a:br>
              <a:rPr lang="en-US" dirty="0"/>
            </a:br>
            <a:r>
              <a:rPr lang="en-US" dirty="0"/>
              <a:t>Confidence </a:t>
            </a:r>
          </a:p>
          <a:p>
            <a:r>
              <a:rPr lang="en-US" dirty="0"/>
              <a:t>Diversity </a:t>
            </a:r>
          </a:p>
          <a:p>
            <a:r>
              <a:rPr lang="en-US" dirty="0"/>
              <a:t>Social Media</a:t>
            </a:r>
          </a:p>
        </p:txBody>
      </p:sp>
      <p:sp>
        <p:nvSpPr>
          <p:cNvPr id="14" name="TextBox 13">
            <a:extLst>
              <a:ext uri="{FF2B5EF4-FFF2-40B4-BE49-F238E27FC236}">
                <a16:creationId xmlns:a16="http://schemas.microsoft.com/office/drawing/2014/main" id="{23F97F38-030A-694C-8BA9-30E96A386998}"/>
              </a:ext>
            </a:extLst>
          </p:cNvPr>
          <p:cNvSpPr txBox="1"/>
          <p:nvPr/>
        </p:nvSpPr>
        <p:spPr>
          <a:xfrm>
            <a:off x="6962616" y="3924527"/>
            <a:ext cx="2099723" cy="861568"/>
          </a:xfrm>
          <a:prstGeom prst="rect">
            <a:avLst/>
          </a:prstGeom>
          <a:noFill/>
        </p:spPr>
        <p:txBody>
          <a:bodyPr wrap="square" lIns="75996" tIns="37998" rIns="75996" bIns="37998" rtlCol="0">
            <a:spAutoFit/>
          </a:bodyPr>
          <a:lstStyle/>
          <a:p>
            <a:r>
              <a:rPr lang="en-US" dirty="0"/>
              <a:t>Optimistic</a:t>
            </a:r>
          </a:p>
          <a:p>
            <a:r>
              <a:rPr lang="en-US" dirty="0"/>
              <a:t>High Expectations</a:t>
            </a:r>
            <a:br>
              <a:rPr lang="en-US" dirty="0"/>
            </a:br>
            <a:r>
              <a:rPr lang="en-US" dirty="0"/>
              <a:t>Apps | AI| Big Data</a:t>
            </a:r>
          </a:p>
        </p:txBody>
      </p:sp>
    </p:spTree>
    <p:extLst>
      <p:ext uri="{BB962C8B-B14F-4D97-AF65-F5344CB8AC3E}">
        <p14:creationId xmlns:p14="http://schemas.microsoft.com/office/powerpoint/2010/main" val="4249243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FirstPa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349478"/>
          </a:xfrm>
          <a:prstGeom prst="rect">
            <a:avLst/>
          </a:prstGeom>
        </p:spPr>
      </p:pic>
    </p:spTree>
    <p:extLst>
      <p:ext uri="{BB962C8B-B14F-4D97-AF65-F5344CB8AC3E}">
        <p14:creationId xmlns:p14="http://schemas.microsoft.com/office/powerpoint/2010/main" val="335006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sidePage-Whi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1" y="0"/>
            <a:ext cx="9153161" cy="5143500"/>
          </a:xfrm>
          <a:prstGeom prst="rect">
            <a:avLst/>
          </a:prstGeom>
        </p:spPr>
      </p:pic>
      <p:sp>
        <p:nvSpPr>
          <p:cNvPr id="8" name="TextBox 7"/>
          <p:cNvSpPr txBox="1"/>
          <p:nvPr/>
        </p:nvSpPr>
        <p:spPr>
          <a:xfrm>
            <a:off x="321586" y="767457"/>
            <a:ext cx="8491667" cy="658163"/>
          </a:xfrm>
          <a:prstGeom prst="rect">
            <a:avLst/>
          </a:prstGeom>
          <a:noFill/>
        </p:spPr>
        <p:txBody>
          <a:bodyPr wrap="square" lIns="87920" tIns="43959" rIns="87920" bIns="43959" rtlCol="0">
            <a:spAutoFit/>
          </a:bodyPr>
          <a:lstStyle/>
          <a:p>
            <a:pPr algn="ctr"/>
            <a:r>
              <a:rPr lang="en-US" sz="3700" dirty="0">
                <a:solidFill>
                  <a:srgbClr val="948A54"/>
                </a:solidFill>
                <a:latin typeface="Helvetica"/>
                <a:cs typeface="Helvetica"/>
              </a:rPr>
              <a:t>GENERATIONAL DIFFERENCE</a:t>
            </a:r>
          </a:p>
        </p:txBody>
      </p:sp>
      <p:pic>
        <p:nvPicPr>
          <p:cNvPr id="10" name="Picture 9" descr="A screenshot of a cell phone&#10;&#10;Description automatically generated">
            <a:extLst>
              <a:ext uri="{FF2B5EF4-FFF2-40B4-BE49-F238E27FC236}">
                <a16:creationId xmlns:a16="http://schemas.microsoft.com/office/drawing/2014/main" id="{066C574F-3A32-9748-8F23-DFBBC081DC39}"/>
              </a:ext>
            </a:extLst>
          </p:cNvPr>
          <p:cNvPicPr>
            <a:picLocks noChangeAspect="1"/>
          </p:cNvPicPr>
          <p:nvPr/>
        </p:nvPicPr>
        <p:blipFill>
          <a:blip r:embed="rId3"/>
          <a:stretch>
            <a:fillRect/>
          </a:stretch>
        </p:blipFill>
        <p:spPr>
          <a:xfrm>
            <a:off x="210080" y="1624345"/>
            <a:ext cx="8678054" cy="2937867"/>
          </a:xfrm>
          <a:prstGeom prst="rect">
            <a:avLst/>
          </a:prstGeom>
        </p:spPr>
      </p:pic>
      <p:sp>
        <p:nvSpPr>
          <p:cNvPr id="3" name="TextBox 2">
            <a:extLst>
              <a:ext uri="{FF2B5EF4-FFF2-40B4-BE49-F238E27FC236}">
                <a16:creationId xmlns:a16="http://schemas.microsoft.com/office/drawing/2014/main" id="{C4BCC0B9-5BA3-1246-8879-E84C0EAB5098}"/>
              </a:ext>
            </a:extLst>
          </p:cNvPr>
          <p:cNvSpPr txBox="1"/>
          <p:nvPr/>
        </p:nvSpPr>
        <p:spPr>
          <a:xfrm>
            <a:off x="2700611" y="4570283"/>
            <a:ext cx="3696992" cy="230626"/>
          </a:xfrm>
          <a:prstGeom prst="rect">
            <a:avLst/>
          </a:prstGeom>
          <a:noFill/>
        </p:spPr>
        <p:txBody>
          <a:bodyPr wrap="square" lIns="75996" tIns="37998" rIns="75996" bIns="37998" rtlCol="0">
            <a:spAutoFit/>
          </a:bodyPr>
          <a:lstStyle/>
          <a:p>
            <a:pPr algn="ctr"/>
            <a:r>
              <a:rPr lang="en-US" sz="1000" b="1" dirty="0"/>
              <a:t>Credit: Dr. Poornima Luthra</a:t>
            </a:r>
          </a:p>
        </p:txBody>
      </p:sp>
    </p:spTree>
    <p:extLst>
      <p:ext uri="{BB962C8B-B14F-4D97-AF65-F5344CB8AC3E}">
        <p14:creationId xmlns:p14="http://schemas.microsoft.com/office/powerpoint/2010/main" val="2494788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sidePage-Whi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3161" cy="5143500"/>
          </a:xfrm>
          <a:prstGeom prst="rect">
            <a:avLst/>
          </a:prstGeom>
        </p:spPr>
      </p:pic>
      <p:sp>
        <p:nvSpPr>
          <p:cNvPr id="8" name="TextBox 7"/>
          <p:cNvSpPr txBox="1"/>
          <p:nvPr/>
        </p:nvSpPr>
        <p:spPr>
          <a:xfrm>
            <a:off x="321586" y="767457"/>
            <a:ext cx="8491667" cy="658163"/>
          </a:xfrm>
          <a:prstGeom prst="rect">
            <a:avLst/>
          </a:prstGeom>
          <a:noFill/>
        </p:spPr>
        <p:txBody>
          <a:bodyPr wrap="square" lIns="87920" tIns="43959" rIns="87920" bIns="43959" rtlCol="0">
            <a:spAutoFit/>
          </a:bodyPr>
          <a:lstStyle/>
          <a:p>
            <a:pPr algn="ctr"/>
            <a:r>
              <a:rPr lang="en-US" sz="3700" dirty="0">
                <a:solidFill>
                  <a:srgbClr val="948A54"/>
                </a:solidFill>
                <a:latin typeface="Helvetica"/>
                <a:cs typeface="Helvetica"/>
              </a:rPr>
              <a:t>GENERATIONAL DIFFERENCE</a:t>
            </a:r>
          </a:p>
        </p:txBody>
      </p:sp>
      <p:pic>
        <p:nvPicPr>
          <p:cNvPr id="5" name="Picture 4" descr="A screenshot of a cell phone&#10;&#10;Description automatically generated">
            <a:extLst>
              <a:ext uri="{FF2B5EF4-FFF2-40B4-BE49-F238E27FC236}">
                <a16:creationId xmlns:a16="http://schemas.microsoft.com/office/drawing/2014/main" id="{85736E14-1098-5747-A56B-7811B1ACF7B2}"/>
              </a:ext>
            </a:extLst>
          </p:cNvPr>
          <p:cNvPicPr>
            <a:picLocks noChangeAspect="1"/>
          </p:cNvPicPr>
          <p:nvPr/>
        </p:nvPicPr>
        <p:blipFill>
          <a:blip r:embed="rId3"/>
          <a:stretch>
            <a:fillRect/>
          </a:stretch>
        </p:blipFill>
        <p:spPr>
          <a:xfrm>
            <a:off x="263728" y="1463812"/>
            <a:ext cx="8616545" cy="3153649"/>
          </a:xfrm>
          <a:prstGeom prst="rect">
            <a:avLst/>
          </a:prstGeom>
        </p:spPr>
      </p:pic>
      <p:sp>
        <p:nvSpPr>
          <p:cNvPr id="6" name="TextBox 5">
            <a:extLst>
              <a:ext uri="{FF2B5EF4-FFF2-40B4-BE49-F238E27FC236}">
                <a16:creationId xmlns:a16="http://schemas.microsoft.com/office/drawing/2014/main" id="{7F38C51B-34A6-0F43-99E3-7608B15EF821}"/>
              </a:ext>
            </a:extLst>
          </p:cNvPr>
          <p:cNvSpPr txBox="1"/>
          <p:nvPr/>
        </p:nvSpPr>
        <p:spPr>
          <a:xfrm>
            <a:off x="2718924" y="4617461"/>
            <a:ext cx="3696992" cy="230626"/>
          </a:xfrm>
          <a:prstGeom prst="rect">
            <a:avLst/>
          </a:prstGeom>
          <a:noFill/>
        </p:spPr>
        <p:txBody>
          <a:bodyPr wrap="square" lIns="75996" tIns="37998" rIns="75996" bIns="37998" rtlCol="0">
            <a:spAutoFit/>
          </a:bodyPr>
          <a:lstStyle/>
          <a:p>
            <a:pPr algn="ctr"/>
            <a:r>
              <a:rPr lang="en-US" sz="1000" b="1" dirty="0"/>
              <a:t>Credit: Dr. Poornima Luthra</a:t>
            </a:r>
          </a:p>
        </p:txBody>
      </p:sp>
    </p:spTree>
    <p:extLst>
      <p:ext uri="{BB962C8B-B14F-4D97-AF65-F5344CB8AC3E}">
        <p14:creationId xmlns:p14="http://schemas.microsoft.com/office/powerpoint/2010/main" val="1132679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sidePage-Whi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0918"/>
            <a:ext cx="9033642" cy="5143500"/>
          </a:xfrm>
          <a:prstGeom prst="rect">
            <a:avLst/>
          </a:prstGeom>
        </p:spPr>
      </p:pic>
      <p:sp>
        <p:nvSpPr>
          <p:cNvPr id="8" name="TextBox 7"/>
          <p:cNvSpPr txBox="1"/>
          <p:nvPr/>
        </p:nvSpPr>
        <p:spPr>
          <a:xfrm>
            <a:off x="560382" y="604005"/>
            <a:ext cx="7925694" cy="704330"/>
          </a:xfrm>
          <a:prstGeom prst="rect">
            <a:avLst/>
          </a:prstGeom>
          <a:noFill/>
        </p:spPr>
        <p:txBody>
          <a:bodyPr wrap="square" lIns="87920" tIns="43959" rIns="87920" bIns="43959" rtlCol="0">
            <a:spAutoFit/>
          </a:bodyPr>
          <a:lstStyle/>
          <a:p>
            <a:r>
              <a:rPr lang="en-US" sz="4000" dirty="0">
                <a:solidFill>
                  <a:srgbClr val="948A54"/>
                </a:solidFill>
                <a:latin typeface="Helvetica"/>
                <a:cs typeface="Helvetica"/>
              </a:rPr>
              <a:t>IQ…EQ…CQ…GQ!</a:t>
            </a:r>
          </a:p>
        </p:txBody>
      </p:sp>
      <p:sp>
        <p:nvSpPr>
          <p:cNvPr id="9" name="TextBox 8"/>
          <p:cNvSpPr txBox="1"/>
          <p:nvPr/>
        </p:nvSpPr>
        <p:spPr>
          <a:xfrm>
            <a:off x="560382" y="1302378"/>
            <a:ext cx="7461485" cy="1012106"/>
          </a:xfrm>
          <a:prstGeom prst="rect">
            <a:avLst/>
          </a:prstGeom>
          <a:noFill/>
        </p:spPr>
        <p:txBody>
          <a:bodyPr wrap="square" lIns="87920" tIns="43959" rIns="87920" bIns="43959" rtlCol="0">
            <a:spAutoFit/>
          </a:bodyPr>
          <a:lstStyle/>
          <a:p>
            <a:r>
              <a:rPr lang="en-US" sz="3000" dirty="0">
                <a:solidFill>
                  <a:srgbClr val="403152"/>
                </a:solidFill>
                <a:latin typeface="+mj-lt"/>
                <a:cs typeface="Helvetica"/>
              </a:rPr>
              <a:t>Generational Intelligence, in the age of the most age – diverse workforce……</a:t>
            </a:r>
          </a:p>
        </p:txBody>
      </p:sp>
      <p:sp>
        <p:nvSpPr>
          <p:cNvPr id="10" name="TextBox 9"/>
          <p:cNvSpPr txBox="1"/>
          <p:nvPr/>
        </p:nvSpPr>
        <p:spPr>
          <a:xfrm>
            <a:off x="680363" y="2260438"/>
            <a:ext cx="6494906" cy="1750770"/>
          </a:xfrm>
          <a:prstGeom prst="rect">
            <a:avLst/>
          </a:prstGeom>
          <a:noFill/>
        </p:spPr>
        <p:txBody>
          <a:bodyPr wrap="square" lIns="87920" tIns="43959" rIns="87920" bIns="43959" rtlCol="0">
            <a:spAutoFit/>
          </a:bodyPr>
          <a:lstStyle/>
          <a:p>
            <a:pPr marL="284984" indent="-284984">
              <a:buFont typeface="Arial" panose="020B0604020202020204" pitchFamily="34" charset="0"/>
              <a:buChar char="•"/>
            </a:pPr>
            <a:r>
              <a:rPr lang="en-US" sz="2700" dirty="0">
                <a:cs typeface="Helvetica"/>
              </a:rPr>
              <a:t>Understand your G’s</a:t>
            </a:r>
          </a:p>
          <a:p>
            <a:pPr marL="284984" indent="-284984">
              <a:buFont typeface="Arial" panose="020B0604020202020204" pitchFamily="34" charset="0"/>
              <a:buChar char="•"/>
            </a:pPr>
            <a:r>
              <a:rPr lang="en-US" sz="2700" dirty="0" err="1">
                <a:cs typeface="Helvetica"/>
              </a:rPr>
              <a:t>Recognise</a:t>
            </a:r>
            <a:r>
              <a:rPr lang="en-US" sz="2700" dirty="0">
                <a:cs typeface="Helvetica"/>
              </a:rPr>
              <a:t> Generational Conflict</a:t>
            </a:r>
          </a:p>
          <a:p>
            <a:pPr marL="284984" indent="-284984">
              <a:buFont typeface="Arial" panose="020B0604020202020204" pitchFamily="34" charset="0"/>
              <a:buChar char="•"/>
            </a:pPr>
            <a:r>
              <a:rPr lang="en-US" sz="2700" dirty="0" err="1">
                <a:cs typeface="Helvetica"/>
              </a:rPr>
              <a:t>Empathise</a:t>
            </a:r>
            <a:r>
              <a:rPr lang="en-US" sz="2700" dirty="0">
                <a:cs typeface="Helvetica"/>
              </a:rPr>
              <a:t> and </a:t>
            </a:r>
            <a:r>
              <a:rPr lang="en-US" sz="2700" dirty="0" err="1">
                <a:cs typeface="Helvetica"/>
              </a:rPr>
              <a:t>Rationalise</a:t>
            </a:r>
            <a:endParaRPr lang="en-US" sz="2700" dirty="0">
              <a:cs typeface="Helvetica"/>
            </a:endParaRPr>
          </a:p>
          <a:p>
            <a:pPr marL="284984" indent="-284984">
              <a:buFont typeface="Arial" panose="020B0604020202020204" pitchFamily="34" charset="0"/>
              <a:buChar char="•"/>
            </a:pPr>
            <a:r>
              <a:rPr lang="en-US" sz="2700" dirty="0">
                <a:cs typeface="Helvetica"/>
              </a:rPr>
              <a:t>Mindfulness and Strategic Motivation</a:t>
            </a:r>
          </a:p>
        </p:txBody>
      </p:sp>
    </p:spTree>
    <p:extLst>
      <p:ext uri="{BB962C8B-B14F-4D97-AF65-F5344CB8AC3E}">
        <p14:creationId xmlns:p14="http://schemas.microsoft.com/office/powerpoint/2010/main" val="1618223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sidePage-Whi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1" y="0"/>
            <a:ext cx="9033642" cy="5143500"/>
          </a:xfrm>
          <a:prstGeom prst="rect">
            <a:avLst/>
          </a:prstGeom>
        </p:spPr>
      </p:pic>
      <p:sp>
        <p:nvSpPr>
          <p:cNvPr id="8" name="TextBox 7"/>
          <p:cNvSpPr txBox="1"/>
          <p:nvPr/>
        </p:nvSpPr>
        <p:spPr>
          <a:xfrm>
            <a:off x="657924" y="665645"/>
            <a:ext cx="7925694" cy="704330"/>
          </a:xfrm>
          <a:prstGeom prst="rect">
            <a:avLst/>
          </a:prstGeom>
          <a:noFill/>
        </p:spPr>
        <p:txBody>
          <a:bodyPr wrap="square" lIns="87920" tIns="43959" rIns="87920" bIns="43959" rtlCol="0">
            <a:spAutoFit/>
          </a:bodyPr>
          <a:lstStyle/>
          <a:p>
            <a:r>
              <a:rPr lang="en-US" sz="4000" dirty="0">
                <a:solidFill>
                  <a:srgbClr val="948A54"/>
                </a:solidFill>
                <a:latin typeface="Helvetica"/>
                <a:cs typeface="Helvetica"/>
              </a:rPr>
              <a:t>MILLENNIALS...</a:t>
            </a:r>
          </a:p>
        </p:txBody>
      </p:sp>
      <p:sp>
        <p:nvSpPr>
          <p:cNvPr id="9" name="TextBox 8"/>
          <p:cNvSpPr txBox="1"/>
          <p:nvPr/>
        </p:nvSpPr>
        <p:spPr>
          <a:xfrm>
            <a:off x="657924" y="1260125"/>
            <a:ext cx="7290377" cy="396553"/>
          </a:xfrm>
          <a:prstGeom prst="rect">
            <a:avLst/>
          </a:prstGeom>
          <a:noFill/>
        </p:spPr>
        <p:txBody>
          <a:bodyPr wrap="square" lIns="87920" tIns="43959" rIns="87920" bIns="43959" rtlCol="0">
            <a:spAutoFit/>
          </a:bodyPr>
          <a:lstStyle/>
          <a:p>
            <a:r>
              <a:rPr lang="en-US" sz="2000" dirty="0">
                <a:solidFill>
                  <a:srgbClr val="403152"/>
                </a:solidFill>
                <a:latin typeface="Helvetica"/>
                <a:cs typeface="Helvetica"/>
              </a:rPr>
              <a:t>WHY ARE THEY IMPORTANT?</a:t>
            </a:r>
          </a:p>
        </p:txBody>
      </p:sp>
      <p:sp>
        <p:nvSpPr>
          <p:cNvPr id="10" name="TextBox 9"/>
          <p:cNvSpPr txBox="1"/>
          <p:nvPr/>
        </p:nvSpPr>
        <p:spPr>
          <a:xfrm>
            <a:off x="694887" y="1649421"/>
            <a:ext cx="7625547" cy="3274264"/>
          </a:xfrm>
          <a:prstGeom prst="rect">
            <a:avLst/>
          </a:prstGeom>
          <a:noFill/>
        </p:spPr>
        <p:txBody>
          <a:bodyPr wrap="square" lIns="87920" tIns="43959" rIns="87920" bIns="43959" rtlCol="0">
            <a:spAutoFit/>
          </a:bodyPr>
          <a:lstStyle/>
          <a:p>
            <a:r>
              <a:rPr lang="en-TT" sz="2300" dirty="0"/>
              <a:t>A different world, a different worldview. Millennials have grown up in a time of rapid change, giving them a set of priorities and expectations sharply different from previous generations.</a:t>
            </a:r>
          </a:p>
          <a:p>
            <a:endParaRPr lang="en-TT" sz="2300" dirty="0">
              <a:cs typeface="Helvetica"/>
            </a:endParaRPr>
          </a:p>
          <a:p>
            <a:r>
              <a:rPr lang="en-TT" sz="2300" dirty="0">
                <a:cs typeface="Helvetica"/>
              </a:rPr>
              <a:t>The largest generation to date, the first digital natives, more social and well connected, with less money to spend and beyond their professional careers, have no fixed timelines to settle down, start a family, or own a home. </a:t>
            </a:r>
            <a:endParaRPr lang="en-US" sz="2300" dirty="0">
              <a:cs typeface="Helvetica"/>
            </a:endParaRPr>
          </a:p>
        </p:txBody>
      </p:sp>
    </p:spTree>
    <p:extLst>
      <p:ext uri="{BB962C8B-B14F-4D97-AF65-F5344CB8AC3E}">
        <p14:creationId xmlns:p14="http://schemas.microsoft.com/office/powerpoint/2010/main" val="429434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sidePage-Whi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1" y="0"/>
            <a:ext cx="9033642" cy="5143500"/>
          </a:xfrm>
          <a:prstGeom prst="rect">
            <a:avLst/>
          </a:prstGeom>
        </p:spPr>
      </p:pic>
      <p:sp>
        <p:nvSpPr>
          <p:cNvPr id="8" name="TextBox 7"/>
          <p:cNvSpPr txBox="1"/>
          <p:nvPr/>
        </p:nvSpPr>
        <p:spPr>
          <a:xfrm>
            <a:off x="657924" y="883547"/>
            <a:ext cx="7925694" cy="704330"/>
          </a:xfrm>
          <a:prstGeom prst="rect">
            <a:avLst/>
          </a:prstGeom>
          <a:noFill/>
        </p:spPr>
        <p:txBody>
          <a:bodyPr wrap="square" lIns="87920" tIns="43959" rIns="87920" bIns="43959" rtlCol="0">
            <a:spAutoFit/>
          </a:bodyPr>
          <a:lstStyle/>
          <a:p>
            <a:r>
              <a:rPr lang="en-US" sz="4000" dirty="0">
                <a:solidFill>
                  <a:srgbClr val="948A54"/>
                </a:solidFill>
                <a:latin typeface="Helvetica"/>
                <a:cs typeface="Helvetica"/>
              </a:rPr>
              <a:t>MILLENNIALS...</a:t>
            </a:r>
          </a:p>
        </p:txBody>
      </p:sp>
      <p:sp>
        <p:nvSpPr>
          <p:cNvPr id="9" name="TextBox 8"/>
          <p:cNvSpPr txBox="1"/>
          <p:nvPr/>
        </p:nvSpPr>
        <p:spPr>
          <a:xfrm>
            <a:off x="657924" y="1478027"/>
            <a:ext cx="7290377" cy="396553"/>
          </a:xfrm>
          <a:prstGeom prst="rect">
            <a:avLst/>
          </a:prstGeom>
          <a:noFill/>
        </p:spPr>
        <p:txBody>
          <a:bodyPr wrap="square" lIns="87920" tIns="43959" rIns="87920" bIns="43959" rtlCol="0">
            <a:spAutoFit/>
          </a:bodyPr>
          <a:lstStyle/>
          <a:p>
            <a:r>
              <a:rPr lang="en-US" sz="2000" dirty="0">
                <a:solidFill>
                  <a:srgbClr val="403152"/>
                </a:solidFill>
                <a:latin typeface="Helvetica"/>
                <a:cs typeface="Helvetica"/>
              </a:rPr>
              <a:t>A preference of access over ownership…</a:t>
            </a:r>
          </a:p>
        </p:txBody>
      </p:sp>
      <p:pic>
        <p:nvPicPr>
          <p:cNvPr id="4" name="Picture 3" descr="A screenshot of a cell phone&#10;&#10;Description automatically generated">
            <a:extLst>
              <a:ext uri="{FF2B5EF4-FFF2-40B4-BE49-F238E27FC236}">
                <a16:creationId xmlns:a16="http://schemas.microsoft.com/office/drawing/2014/main" id="{56986354-E3AF-B14E-89B7-214542FB4EF6}"/>
              </a:ext>
            </a:extLst>
          </p:cNvPr>
          <p:cNvPicPr>
            <a:picLocks noChangeAspect="1"/>
          </p:cNvPicPr>
          <p:nvPr/>
        </p:nvPicPr>
        <p:blipFill>
          <a:blip r:embed="rId3"/>
          <a:stretch>
            <a:fillRect/>
          </a:stretch>
        </p:blipFill>
        <p:spPr>
          <a:xfrm>
            <a:off x="492052" y="1866399"/>
            <a:ext cx="8159896" cy="2951022"/>
          </a:xfrm>
          <a:prstGeom prst="rect">
            <a:avLst/>
          </a:prstGeom>
        </p:spPr>
      </p:pic>
    </p:spTree>
    <p:extLst>
      <p:ext uri="{BB962C8B-B14F-4D97-AF65-F5344CB8AC3E}">
        <p14:creationId xmlns:p14="http://schemas.microsoft.com/office/powerpoint/2010/main" val="2777824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sidePage-Whi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1" y="0"/>
            <a:ext cx="9033642" cy="5143500"/>
          </a:xfrm>
          <a:prstGeom prst="rect">
            <a:avLst/>
          </a:prstGeom>
        </p:spPr>
      </p:pic>
      <p:sp>
        <p:nvSpPr>
          <p:cNvPr id="8" name="TextBox 7"/>
          <p:cNvSpPr txBox="1"/>
          <p:nvPr/>
        </p:nvSpPr>
        <p:spPr>
          <a:xfrm>
            <a:off x="560383" y="1172869"/>
            <a:ext cx="7925694" cy="704330"/>
          </a:xfrm>
          <a:prstGeom prst="rect">
            <a:avLst/>
          </a:prstGeom>
          <a:noFill/>
        </p:spPr>
        <p:txBody>
          <a:bodyPr wrap="square" lIns="87920" tIns="43959" rIns="87920" bIns="43959" rtlCol="0">
            <a:spAutoFit/>
          </a:bodyPr>
          <a:lstStyle/>
          <a:p>
            <a:r>
              <a:rPr lang="en-US" sz="4000" dirty="0">
                <a:solidFill>
                  <a:srgbClr val="948A54"/>
                </a:solidFill>
                <a:latin typeface="Helvetica"/>
                <a:cs typeface="Helvetica"/>
              </a:rPr>
              <a:t>SHARING ECONOMY</a:t>
            </a:r>
          </a:p>
        </p:txBody>
      </p:sp>
      <p:sp>
        <p:nvSpPr>
          <p:cNvPr id="9" name="TextBox 8"/>
          <p:cNvSpPr txBox="1"/>
          <p:nvPr/>
        </p:nvSpPr>
        <p:spPr>
          <a:xfrm>
            <a:off x="560383" y="708232"/>
            <a:ext cx="6824052" cy="550441"/>
          </a:xfrm>
          <a:prstGeom prst="rect">
            <a:avLst/>
          </a:prstGeom>
          <a:noFill/>
        </p:spPr>
        <p:txBody>
          <a:bodyPr wrap="square" lIns="87920" tIns="43959" rIns="87920" bIns="43959" rtlCol="0">
            <a:spAutoFit/>
          </a:bodyPr>
          <a:lstStyle/>
          <a:p>
            <a:r>
              <a:rPr lang="en-US" sz="3000" dirty="0">
                <a:solidFill>
                  <a:srgbClr val="403152"/>
                </a:solidFill>
                <a:latin typeface="Helvetica"/>
                <a:cs typeface="Helvetica"/>
              </a:rPr>
              <a:t>Millennials at the forefront of the…</a:t>
            </a:r>
          </a:p>
        </p:txBody>
      </p:sp>
      <p:sp>
        <p:nvSpPr>
          <p:cNvPr id="10" name="TextBox 9"/>
          <p:cNvSpPr txBox="1"/>
          <p:nvPr/>
        </p:nvSpPr>
        <p:spPr>
          <a:xfrm>
            <a:off x="777760" y="1861631"/>
            <a:ext cx="7588481" cy="2827988"/>
          </a:xfrm>
          <a:prstGeom prst="rect">
            <a:avLst/>
          </a:prstGeom>
          <a:noFill/>
        </p:spPr>
        <p:txBody>
          <a:bodyPr wrap="square" lIns="87920" tIns="43959" rIns="87920" bIns="43959" rtlCol="0">
            <a:spAutoFit/>
          </a:bodyPr>
          <a:lstStyle/>
          <a:p>
            <a:r>
              <a:rPr lang="en-TT" sz="2300" dirty="0"/>
              <a:t>The </a:t>
            </a:r>
            <a:r>
              <a:rPr lang="en-TT" sz="2300" b="1" dirty="0"/>
              <a:t>sharing economy</a:t>
            </a:r>
            <a:r>
              <a:rPr lang="en-TT" sz="2300" dirty="0"/>
              <a:t> is built on the idea of collaborative consumption. Collaborative consumption, is when only a few individuals own the goods, but other people can pay to use same. Basically, it's a monetized form of </a:t>
            </a:r>
            <a:r>
              <a:rPr lang="en-TT" sz="2300" b="1" dirty="0"/>
              <a:t>sharing</a:t>
            </a:r>
            <a:r>
              <a:rPr lang="en-TT" sz="2300" dirty="0"/>
              <a:t>.</a:t>
            </a:r>
          </a:p>
          <a:p>
            <a:endParaRPr lang="en-TT" sz="2300" dirty="0">
              <a:latin typeface="Helvetica"/>
              <a:cs typeface="Helvetica"/>
            </a:endParaRPr>
          </a:p>
          <a:p>
            <a:r>
              <a:rPr lang="en-TT" sz="2300" dirty="0"/>
              <a:t>The </a:t>
            </a:r>
            <a:r>
              <a:rPr lang="en-TT" sz="2300" b="1" dirty="0"/>
              <a:t>sharing economy</a:t>
            </a:r>
            <a:r>
              <a:rPr lang="en-TT" sz="2300" dirty="0"/>
              <a:t> increases the supply of goods and services, which in turn makes them more affordable.</a:t>
            </a:r>
          </a:p>
          <a:p>
            <a:endParaRPr lang="en-TT" dirty="0"/>
          </a:p>
        </p:txBody>
      </p:sp>
    </p:spTree>
    <p:extLst>
      <p:ext uri="{BB962C8B-B14F-4D97-AF65-F5344CB8AC3E}">
        <p14:creationId xmlns:p14="http://schemas.microsoft.com/office/powerpoint/2010/main" val="2317893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sidePage-Whi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0918"/>
            <a:ext cx="9033642" cy="5143500"/>
          </a:xfrm>
          <a:prstGeom prst="rect">
            <a:avLst/>
          </a:prstGeom>
        </p:spPr>
      </p:pic>
      <p:sp>
        <p:nvSpPr>
          <p:cNvPr id="8" name="TextBox 7"/>
          <p:cNvSpPr txBox="1"/>
          <p:nvPr/>
        </p:nvSpPr>
        <p:spPr>
          <a:xfrm>
            <a:off x="560383" y="1172869"/>
            <a:ext cx="7925694" cy="704330"/>
          </a:xfrm>
          <a:prstGeom prst="rect">
            <a:avLst/>
          </a:prstGeom>
          <a:noFill/>
        </p:spPr>
        <p:txBody>
          <a:bodyPr wrap="square" lIns="87920" tIns="43959" rIns="87920" bIns="43959" rtlCol="0">
            <a:spAutoFit/>
          </a:bodyPr>
          <a:lstStyle/>
          <a:p>
            <a:r>
              <a:rPr lang="en-US" sz="4000" dirty="0">
                <a:solidFill>
                  <a:srgbClr val="948A54"/>
                </a:solidFill>
                <a:latin typeface="Helvetica"/>
                <a:cs typeface="Helvetica"/>
              </a:rPr>
              <a:t>SHARING ECONOMY</a:t>
            </a:r>
          </a:p>
        </p:txBody>
      </p:sp>
      <p:sp>
        <p:nvSpPr>
          <p:cNvPr id="9" name="TextBox 8"/>
          <p:cNvSpPr txBox="1"/>
          <p:nvPr/>
        </p:nvSpPr>
        <p:spPr>
          <a:xfrm>
            <a:off x="560383" y="708232"/>
            <a:ext cx="6824052" cy="550441"/>
          </a:xfrm>
          <a:prstGeom prst="rect">
            <a:avLst/>
          </a:prstGeom>
          <a:noFill/>
        </p:spPr>
        <p:txBody>
          <a:bodyPr wrap="square" lIns="87920" tIns="43959" rIns="87920" bIns="43959" rtlCol="0">
            <a:spAutoFit/>
          </a:bodyPr>
          <a:lstStyle/>
          <a:p>
            <a:r>
              <a:rPr lang="en-US" sz="3000" dirty="0">
                <a:solidFill>
                  <a:srgbClr val="403152"/>
                </a:solidFill>
                <a:latin typeface="Helvetica"/>
                <a:cs typeface="Helvetica"/>
              </a:rPr>
              <a:t>Companies leading the…</a:t>
            </a:r>
          </a:p>
        </p:txBody>
      </p:sp>
      <p:sp>
        <p:nvSpPr>
          <p:cNvPr id="10" name="TextBox 9"/>
          <p:cNvSpPr txBox="1"/>
          <p:nvPr/>
        </p:nvSpPr>
        <p:spPr>
          <a:xfrm>
            <a:off x="777760" y="1806804"/>
            <a:ext cx="7588481" cy="1396827"/>
          </a:xfrm>
          <a:prstGeom prst="rect">
            <a:avLst/>
          </a:prstGeom>
          <a:noFill/>
        </p:spPr>
        <p:txBody>
          <a:bodyPr wrap="square" lIns="87920" tIns="43959" rIns="87920" bIns="43959" rtlCol="0">
            <a:spAutoFit/>
          </a:bodyPr>
          <a:lstStyle/>
          <a:p>
            <a:r>
              <a:rPr lang="en-TT" b="1" dirty="0"/>
              <a:t>Airbnb</a:t>
            </a:r>
            <a:r>
              <a:rPr lang="en-TT" dirty="0"/>
              <a:t> is a prime example of a global company that makes the </a:t>
            </a:r>
            <a:r>
              <a:rPr lang="en-TT" b="1" dirty="0"/>
              <a:t>sharing economy</a:t>
            </a:r>
            <a:r>
              <a:rPr lang="en-TT" dirty="0"/>
              <a:t> possible. In case you've never used it, the platform allows for individuals to make money by renting out an unused room or property.</a:t>
            </a:r>
          </a:p>
          <a:p>
            <a:endParaRPr lang="en-TT" dirty="0"/>
          </a:p>
          <a:p>
            <a:r>
              <a:rPr lang="en-TT" dirty="0"/>
              <a:t>As at 2019, 76% of all </a:t>
            </a:r>
            <a:r>
              <a:rPr lang="en-TT" b="1" dirty="0"/>
              <a:t>Airbnb</a:t>
            </a:r>
            <a:r>
              <a:rPr lang="en-TT" dirty="0"/>
              <a:t> listings are outside traditional hotel sectors</a:t>
            </a:r>
            <a:endParaRPr lang="en-US" sz="2000" dirty="0">
              <a:latin typeface="Helvetica"/>
              <a:cs typeface="Helvetica"/>
            </a:endParaRPr>
          </a:p>
        </p:txBody>
      </p:sp>
      <p:pic>
        <p:nvPicPr>
          <p:cNvPr id="4" name="Picture 3" descr="A close up of a sign&#10;&#10;Description automatically generated">
            <a:extLst>
              <a:ext uri="{FF2B5EF4-FFF2-40B4-BE49-F238E27FC236}">
                <a16:creationId xmlns:a16="http://schemas.microsoft.com/office/drawing/2014/main" id="{2751CDA3-7813-764F-930E-D9C26F138CE2}"/>
              </a:ext>
            </a:extLst>
          </p:cNvPr>
          <p:cNvPicPr>
            <a:picLocks noChangeAspect="1"/>
          </p:cNvPicPr>
          <p:nvPr/>
        </p:nvPicPr>
        <p:blipFill>
          <a:blip r:embed="rId3"/>
          <a:stretch>
            <a:fillRect/>
          </a:stretch>
        </p:blipFill>
        <p:spPr>
          <a:xfrm>
            <a:off x="407227" y="3254324"/>
            <a:ext cx="2647348" cy="603118"/>
          </a:xfrm>
          <a:prstGeom prst="rect">
            <a:avLst/>
          </a:prstGeom>
        </p:spPr>
      </p:pic>
      <p:pic>
        <p:nvPicPr>
          <p:cNvPr id="31" name="Picture 30" descr="A picture containing drawing, table&#10;&#10;Description automatically generated">
            <a:extLst>
              <a:ext uri="{FF2B5EF4-FFF2-40B4-BE49-F238E27FC236}">
                <a16:creationId xmlns:a16="http://schemas.microsoft.com/office/drawing/2014/main" id="{DEB0311B-1752-1648-AD16-D42F2F9D1BD7}"/>
              </a:ext>
            </a:extLst>
          </p:cNvPr>
          <p:cNvPicPr>
            <a:picLocks noChangeAspect="1"/>
          </p:cNvPicPr>
          <p:nvPr/>
        </p:nvPicPr>
        <p:blipFill>
          <a:blip r:embed="rId4"/>
          <a:stretch>
            <a:fillRect/>
          </a:stretch>
        </p:blipFill>
        <p:spPr>
          <a:xfrm>
            <a:off x="5487361" y="2955397"/>
            <a:ext cx="2647348" cy="1138330"/>
          </a:xfrm>
          <a:prstGeom prst="rect">
            <a:avLst/>
          </a:prstGeom>
        </p:spPr>
      </p:pic>
      <p:pic>
        <p:nvPicPr>
          <p:cNvPr id="33" name="Picture 32" descr="A close up of a sign&#10;&#10;Description automatically generated">
            <a:extLst>
              <a:ext uri="{FF2B5EF4-FFF2-40B4-BE49-F238E27FC236}">
                <a16:creationId xmlns:a16="http://schemas.microsoft.com/office/drawing/2014/main" id="{E394C7C5-B968-0D41-AABD-BAE2C4C028C1}"/>
              </a:ext>
            </a:extLst>
          </p:cNvPr>
          <p:cNvPicPr>
            <a:picLocks noChangeAspect="1"/>
          </p:cNvPicPr>
          <p:nvPr/>
        </p:nvPicPr>
        <p:blipFill>
          <a:blip r:embed="rId5"/>
          <a:stretch>
            <a:fillRect/>
          </a:stretch>
        </p:blipFill>
        <p:spPr>
          <a:xfrm>
            <a:off x="407227" y="3888806"/>
            <a:ext cx="2647348" cy="546221"/>
          </a:xfrm>
          <a:prstGeom prst="rect">
            <a:avLst/>
          </a:prstGeom>
        </p:spPr>
      </p:pic>
      <p:pic>
        <p:nvPicPr>
          <p:cNvPr id="35" name="Picture 34" descr="A picture containing food, light, shirt, drawing&#10;&#10;Description automatically generated">
            <a:extLst>
              <a:ext uri="{FF2B5EF4-FFF2-40B4-BE49-F238E27FC236}">
                <a16:creationId xmlns:a16="http://schemas.microsoft.com/office/drawing/2014/main" id="{0C614A9B-DCC4-9A41-9054-F20B110AA05D}"/>
              </a:ext>
            </a:extLst>
          </p:cNvPr>
          <p:cNvPicPr>
            <a:picLocks noChangeAspect="1"/>
          </p:cNvPicPr>
          <p:nvPr/>
        </p:nvPicPr>
        <p:blipFill>
          <a:blip r:embed="rId6"/>
          <a:stretch>
            <a:fillRect/>
          </a:stretch>
        </p:blipFill>
        <p:spPr>
          <a:xfrm>
            <a:off x="3461801" y="2872809"/>
            <a:ext cx="1960935" cy="1489133"/>
          </a:xfrm>
          <a:prstGeom prst="rect">
            <a:avLst/>
          </a:prstGeom>
        </p:spPr>
      </p:pic>
      <p:pic>
        <p:nvPicPr>
          <p:cNvPr id="37" name="Picture 36" descr="A picture containing drawing&#10;&#10;Description automatically generated">
            <a:extLst>
              <a:ext uri="{FF2B5EF4-FFF2-40B4-BE49-F238E27FC236}">
                <a16:creationId xmlns:a16="http://schemas.microsoft.com/office/drawing/2014/main" id="{A2C39FEC-D222-5F4F-9687-0D3B74921FC8}"/>
              </a:ext>
            </a:extLst>
          </p:cNvPr>
          <p:cNvPicPr>
            <a:picLocks noChangeAspect="1"/>
          </p:cNvPicPr>
          <p:nvPr/>
        </p:nvPicPr>
        <p:blipFill>
          <a:blip r:embed="rId7"/>
          <a:stretch>
            <a:fillRect/>
          </a:stretch>
        </p:blipFill>
        <p:spPr>
          <a:xfrm>
            <a:off x="3520608" y="4230978"/>
            <a:ext cx="2159730" cy="656040"/>
          </a:xfrm>
          <a:prstGeom prst="rect">
            <a:avLst/>
          </a:prstGeom>
        </p:spPr>
      </p:pic>
      <p:pic>
        <p:nvPicPr>
          <p:cNvPr id="39" name="Picture 38" descr="A picture containing drawing&#10;&#10;Description automatically generated">
            <a:extLst>
              <a:ext uri="{FF2B5EF4-FFF2-40B4-BE49-F238E27FC236}">
                <a16:creationId xmlns:a16="http://schemas.microsoft.com/office/drawing/2014/main" id="{7055E631-C6D0-1B42-8BB1-D5F0C3E134A6}"/>
              </a:ext>
            </a:extLst>
          </p:cNvPr>
          <p:cNvPicPr>
            <a:picLocks noChangeAspect="1"/>
          </p:cNvPicPr>
          <p:nvPr/>
        </p:nvPicPr>
        <p:blipFill>
          <a:blip r:embed="rId8"/>
          <a:stretch>
            <a:fillRect/>
          </a:stretch>
        </p:blipFill>
        <p:spPr>
          <a:xfrm>
            <a:off x="841462" y="4361942"/>
            <a:ext cx="1837684" cy="732657"/>
          </a:xfrm>
          <a:prstGeom prst="rect">
            <a:avLst/>
          </a:prstGeom>
        </p:spPr>
      </p:pic>
      <p:pic>
        <p:nvPicPr>
          <p:cNvPr id="41" name="Picture 40" descr="A picture containing text&#10;&#10;Description automatically generated">
            <a:extLst>
              <a:ext uri="{FF2B5EF4-FFF2-40B4-BE49-F238E27FC236}">
                <a16:creationId xmlns:a16="http://schemas.microsoft.com/office/drawing/2014/main" id="{1FF88670-CA9E-3545-87CA-FEF285B16B22}"/>
              </a:ext>
            </a:extLst>
          </p:cNvPr>
          <p:cNvPicPr>
            <a:picLocks noChangeAspect="1"/>
          </p:cNvPicPr>
          <p:nvPr/>
        </p:nvPicPr>
        <p:blipFill>
          <a:blip r:embed="rId9"/>
          <a:stretch>
            <a:fillRect/>
          </a:stretch>
        </p:blipFill>
        <p:spPr>
          <a:xfrm>
            <a:off x="6232034" y="4076853"/>
            <a:ext cx="1267181" cy="923805"/>
          </a:xfrm>
          <a:prstGeom prst="rect">
            <a:avLst/>
          </a:prstGeom>
        </p:spPr>
      </p:pic>
    </p:spTree>
    <p:extLst>
      <p:ext uri="{BB962C8B-B14F-4D97-AF65-F5344CB8AC3E}">
        <p14:creationId xmlns:p14="http://schemas.microsoft.com/office/powerpoint/2010/main" val="1862543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FirstPa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349478"/>
          </a:xfrm>
          <a:prstGeom prst="rect">
            <a:avLst/>
          </a:prstGeom>
        </p:spPr>
      </p:pic>
    </p:spTree>
    <p:extLst>
      <p:ext uri="{BB962C8B-B14F-4D97-AF65-F5344CB8AC3E}">
        <p14:creationId xmlns:p14="http://schemas.microsoft.com/office/powerpoint/2010/main" val="1323902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sidePage-Whi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1" y="0"/>
            <a:ext cx="9033642" cy="5143500"/>
          </a:xfrm>
          <a:prstGeom prst="rect">
            <a:avLst/>
          </a:prstGeom>
        </p:spPr>
      </p:pic>
      <p:sp>
        <p:nvSpPr>
          <p:cNvPr id="8" name="TextBox 7"/>
          <p:cNvSpPr txBox="1"/>
          <p:nvPr/>
        </p:nvSpPr>
        <p:spPr>
          <a:xfrm>
            <a:off x="657924" y="883547"/>
            <a:ext cx="7925694" cy="704330"/>
          </a:xfrm>
          <a:prstGeom prst="rect">
            <a:avLst/>
          </a:prstGeom>
          <a:noFill/>
        </p:spPr>
        <p:txBody>
          <a:bodyPr wrap="square" lIns="87920" tIns="43959" rIns="87920" bIns="43959" rtlCol="0">
            <a:spAutoFit/>
          </a:bodyPr>
          <a:lstStyle/>
          <a:p>
            <a:r>
              <a:rPr lang="en-US" sz="4000" dirty="0">
                <a:solidFill>
                  <a:srgbClr val="948A54"/>
                </a:solidFill>
                <a:latin typeface="Helvetica"/>
                <a:cs typeface="Helvetica"/>
              </a:rPr>
              <a:t>MAIN HEADING FONT 48 PT</a:t>
            </a:r>
          </a:p>
        </p:txBody>
      </p:sp>
      <p:sp>
        <p:nvSpPr>
          <p:cNvPr id="9" name="TextBox 8"/>
          <p:cNvSpPr txBox="1"/>
          <p:nvPr/>
        </p:nvSpPr>
        <p:spPr>
          <a:xfrm>
            <a:off x="657924" y="1629398"/>
            <a:ext cx="6824052" cy="550441"/>
          </a:xfrm>
          <a:prstGeom prst="rect">
            <a:avLst/>
          </a:prstGeom>
          <a:noFill/>
        </p:spPr>
        <p:txBody>
          <a:bodyPr wrap="square" lIns="87920" tIns="43959" rIns="87920" bIns="43959" rtlCol="0">
            <a:spAutoFit/>
          </a:bodyPr>
          <a:lstStyle/>
          <a:p>
            <a:r>
              <a:rPr lang="en-US" sz="3000" dirty="0">
                <a:solidFill>
                  <a:srgbClr val="403152"/>
                </a:solidFill>
                <a:latin typeface="Helvetica"/>
                <a:cs typeface="Helvetica"/>
              </a:rPr>
              <a:t>SUB-HEADING FONT 30-36PT</a:t>
            </a:r>
          </a:p>
        </p:txBody>
      </p:sp>
      <p:sp>
        <p:nvSpPr>
          <p:cNvPr id="10" name="TextBox 9"/>
          <p:cNvSpPr txBox="1"/>
          <p:nvPr/>
        </p:nvSpPr>
        <p:spPr>
          <a:xfrm>
            <a:off x="765028" y="2281842"/>
            <a:ext cx="4516108" cy="396553"/>
          </a:xfrm>
          <a:prstGeom prst="rect">
            <a:avLst/>
          </a:prstGeom>
          <a:noFill/>
        </p:spPr>
        <p:txBody>
          <a:bodyPr wrap="square" lIns="87920" tIns="43959" rIns="87920" bIns="43959" rtlCol="0">
            <a:spAutoFit/>
          </a:bodyPr>
          <a:lstStyle/>
          <a:p>
            <a:r>
              <a:rPr lang="en-US" sz="2000" dirty="0">
                <a:latin typeface="Helvetica"/>
                <a:cs typeface="Helvetica"/>
              </a:rPr>
              <a:t>BODY TEXT FONT 18 </a:t>
            </a:r>
            <a:r>
              <a:rPr lang="mr-IN" sz="2000" dirty="0">
                <a:latin typeface="Helvetica"/>
                <a:cs typeface="Helvetica"/>
              </a:rPr>
              <a:t>–</a:t>
            </a:r>
            <a:r>
              <a:rPr lang="en-US" sz="2000" dirty="0">
                <a:latin typeface="Helvetica"/>
                <a:cs typeface="Helvetica"/>
              </a:rPr>
              <a:t> 24 PT</a:t>
            </a:r>
          </a:p>
        </p:txBody>
      </p:sp>
      <p:pic>
        <p:nvPicPr>
          <p:cNvPr id="6" name="Picture 5" descr="A close up of a person&#10;&#10;Description automatically generated">
            <a:extLst>
              <a:ext uri="{FF2B5EF4-FFF2-40B4-BE49-F238E27FC236}">
                <a16:creationId xmlns:a16="http://schemas.microsoft.com/office/drawing/2014/main" id="{43A97785-0211-4C4C-814D-1F85BD9CCF23}"/>
              </a:ext>
            </a:extLst>
          </p:cNvPr>
          <p:cNvPicPr>
            <a:picLocks noChangeAspect="1"/>
          </p:cNvPicPr>
          <p:nvPr/>
        </p:nvPicPr>
        <p:blipFill>
          <a:blip r:embed="rId3"/>
          <a:stretch>
            <a:fillRect/>
          </a:stretch>
        </p:blipFill>
        <p:spPr>
          <a:xfrm>
            <a:off x="541748" y="625933"/>
            <a:ext cx="7931824" cy="4517568"/>
          </a:xfrm>
          <a:prstGeom prst="rect">
            <a:avLst/>
          </a:prstGeom>
        </p:spPr>
      </p:pic>
    </p:spTree>
    <p:extLst>
      <p:ext uri="{BB962C8B-B14F-4D97-AF65-F5344CB8AC3E}">
        <p14:creationId xmlns:p14="http://schemas.microsoft.com/office/powerpoint/2010/main" val="1658538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sidePage-Whi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1" y="0"/>
            <a:ext cx="9033642" cy="5143500"/>
          </a:xfrm>
          <a:prstGeom prst="rect">
            <a:avLst/>
          </a:prstGeom>
        </p:spPr>
      </p:pic>
      <p:sp>
        <p:nvSpPr>
          <p:cNvPr id="8" name="TextBox 7"/>
          <p:cNvSpPr txBox="1"/>
          <p:nvPr/>
        </p:nvSpPr>
        <p:spPr>
          <a:xfrm>
            <a:off x="657924" y="883547"/>
            <a:ext cx="7925694" cy="704330"/>
          </a:xfrm>
          <a:prstGeom prst="rect">
            <a:avLst/>
          </a:prstGeom>
          <a:noFill/>
        </p:spPr>
        <p:txBody>
          <a:bodyPr wrap="square" lIns="87920" tIns="43959" rIns="87920" bIns="43959" rtlCol="0">
            <a:spAutoFit/>
          </a:bodyPr>
          <a:lstStyle/>
          <a:p>
            <a:r>
              <a:rPr lang="en-US" sz="4000" dirty="0">
                <a:solidFill>
                  <a:srgbClr val="948A54"/>
                </a:solidFill>
                <a:latin typeface="Helvetica"/>
                <a:cs typeface="Helvetica"/>
              </a:rPr>
              <a:t>MAIN HEADING FONT 48 PT</a:t>
            </a:r>
          </a:p>
        </p:txBody>
      </p:sp>
      <p:sp>
        <p:nvSpPr>
          <p:cNvPr id="9" name="TextBox 8"/>
          <p:cNvSpPr txBox="1"/>
          <p:nvPr/>
        </p:nvSpPr>
        <p:spPr>
          <a:xfrm>
            <a:off x="657924" y="1629398"/>
            <a:ext cx="6824052" cy="550441"/>
          </a:xfrm>
          <a:prstGeom prst="rect">
            <a:avLst/>
          </a:prstGeom>
          <a:noFill/>
        </p:spPr>
        <p:txBody>
          <a:bodyPr wrap="square" lIns="87920" tIns="43959" rIns="87920" bIns="43959" rtlCol="0">
            <a:spAutoFit/>
          </a:bodyPr>
          <a:lstStyle/>
          <a:p>
            <a:r>
              <a:rPr lang="en-US" sz="3000" dirty="0">
                <a:solidFill>
                  <a:srgbClr val="403152"/>
                </a:solidFill>
                <a:latin typeface="Helvetica"/>
                <a:cs typeface="Helvetica"/>
              </a:rPr>
              <a:t>SUB-HEADING FONT 30-36PT</a:t>
            </a:r>
          </a:p>
        </p:txBody>
      </p:sp>
      <p:sp>
        <p:nvSpPr>
          <p:cNvPr id="10" name="TextBox 9"/>
          <p:cNvSpPr txBox="1"/>
          <p:nvPr/>
        </p:nvSpPr>
        <p:spPr>
          <a:xfrm>
            <a:off x="765028" y="2281842"/>
            <a:ext cx="4516108" cy="396553"/>
          </a:xfrm>
          <a:prstGeom prst="rect">
            <a:avLst/>
          </a:prstGeom>
          <a:noFill/>
        </p:spPr>
        <p:txBody>
          <a:bodyPr wrap="square" lIns="87920" tIns="43959" rIns="87920" bIns="43959" rtlCol="0">
            <a:spAutoFit/>
          </a:bodyPr>
          <a:lstStyle/>
          <a:p>
            <a:r>
              <a:rPr lang="en-US" sz="2000" dirty="0">
                <a:latin typeface="Helvetica"/>
                <a:cs typeface="Helvetica"/>
              </a:rPr>
              <a:t>BODY TEXT FONT 18 </a:t>
            </a:r>
            <a:r>
              <a:rPr lang="mr-IN" sz="2000" dirty="0">
                <a:latin typeface="Helvetica"/>
                <a:cs typeface="Helvetica"/>
              </a:rPr>
              <a:t>–</a:t>
            </a:r>
            <a:r>
              <a:rPr lang="en-US" sz="2000" dirty="0">
                <a:latin typeface="Helvetica"/>
                <a:cs typeface="Helvetica"/>
              </a:rPr>
              <a:t> 24 PT</a:t>
            </a:r>
          </a:p>
        </p:txBody>
      </p:sp>
      <p:pic>
        <p:nvPicPr>
          <p:cNvPr id="11" name="Picture 10" descr="A person smiling for the camera&#10;&#10;Description automatically generated">
            <a:extLst>
              <a:ext uri="{FF2B5EF4-FFF2-40B4-BE49-F238E27FC236}">
                <a16:creationId xmlns:a16="http://schemas.microsoft.com/office/drawing/2014/main" id="{A80C38D8-B62C-9449-A729-FB74BB92F22E}"/>
              </a:ext>
            </a:extLst>
          </p:cNvPr>
          <p:cNvPicPr>
            <a:picLocks noChangeAspect="1"/>
          </p:cNvPicPr>
          <p:nvPr/>
        </p:nvPicPr>
        <p:blipFill>
          <a:blip r:embed="rId3"/>
          <a:stretch>
            <a:fillRect/>
          </a:stretch>
        </p:blipFill>
        <p:spPr>
          <a:xfrm>
            <a:off x="489086" y="492656"/>
            <a:ext cx="8165828" cy="4650844"/>
          </a:xfrm>
          <a:prstGeom prst="rect">
            <a:avLst/>
          </a:prstGeom>
        </p:spPr>
      </p:pic>
    </p:spTree>
    <p:extLst>
      <p:ext uri="{BB962C8B-B14F-4D97-AF65-F5344CB8AC3E}">
        <p14:creationId xmlns:p14="http://schemas.microsoft.com/office/powerpoint/2010/main" val="496476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sidePage-Whi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1" y="0"/>
            <a:ext cx="9033642" cy="5143500"/>
          </a:xfrm>
          <a:prstGeom prst="rect">
            <a:avLst/>
          </a:prstGeom>
        </p:spPr>
      </p:pic>
      <p:sp>
        <p:nvSpPr>
          <p:cNvPr id="8" name="TextBox 7"/>
          <p:cNvSpPr txBox="1"/>
          <p:nvPr/>
        </p:nvSpPr>
        <p:spPr>
          <a:xfrm>
            <a:off x="657924" y="883547"/>
            <a:ext cx="7925694" cy="704330"/>
          </a:xfrm>
          <a:prstGeom prst="rect">
            <a:avLst/>
          </a:prstGeom>
          <a:noFill/>
        </p:spPr>
        <p:txBody>
          <a:bodyPr wrap="square" lIns="87920" tIns="43959" rIns="87920" bIns="43959" rtlCol="0">
            <a:spAutoFit/>
          </a:bodyPr>
          <a:lstStyle/>
          <a:p>
            <a:r>
              <a:rPr lang="en-US" sz="4000" dirty="0">
                <a:solidFill>
                  <a:srgbClr val="948A54"/>
                </a:solidFill>
                <a:latin typeface="Helvetica"/>
                <a:cs typeface="Helvetica"/>
              </a:rPr>
              <a:t>MAIN HEADING FONT 48 PT</a:t>
            </a:r>
          </a:p>
        </p:txBody>
      </p:sp>
      <p:sp>
        <p:nvSpPr>
          <p:cNvPr id="9" name="TextBox 8"/>
          <p:cNvSpPr txBox="1"/>
          <p:nvPr/>
        </p:nvSpPr>
        <p:spPr>
          <a:xfrm>
            <a:off x="657924" y="1629398"/>
            <a:ext cx="6824052" cy="550441"/>
          </a:xfrm>
          <a:prstGeom prst="rect">
            <a:avLst/>
          </a:prstGeom>
          <a:noFill/>
        </p:spPr>
        <p:txBody>
          <a:bodyPr wrap="square" lIns="87920" tIns="43959" rIns="87920" bIns="43959" rtlCol="0">
            <a:spAutoFit/>
          </a:bodyPr>
          <a:lstStyle/>
          <a:p>
            <a:r>
              <a:rPr lang="en-US" sz="3000" dirty="0">
                <a:solidFill>
                  <a:srgbClr val="403152"/>
                </a:solidFill>
                <a:latin typeface="Helvetica"/>
                <a:cs typeface="Helvetica"/>
              </a:rPr>
              <a:t>SUB-HEADING FONT 30-36PT</a:t>
            </a:r>
          </a:p>
        </p:txBody>
      </p:sp>
      <p:sp>
        <p:nvSpPr>
          <p:cNvPr id="10" name="TextBox 9"/>
          <p:cNvSpPr txBox="1"/>
          <p:nvPr/>
        </p:nvSpPr>
        <p:spPr>
          <a:xfrm>
            <a:off x="765028" y="2281842"/>
            <a:ext cx="4516108" cy="396553"/>
          </a:xfrm>
          <a:prstGeom prst="rect">
            <a:avLst/>
          </a:prstGeom>
          <a:noFill/>
        </p:spPr>
        <p:txBody>
          <a:bodyPr wrap="square" lIns="87920" tIns="43959" rIns="87920" bIns="43959" rtlCol="0">
            <a:spAutoFit/>
          </a:bodyPr>
          <a:lstStyle/>
          <a:p>
            <a:r>
              <a:rPr lang="en-US" sz="2000" dirty="0">
                <a:latin typeface="Helvetica"/>
                <a:cs typeface="Helvetica"/>
              </a:rPr>
              <a:t>BODY TEXT FONT 18 </a:t>
            </a:r>
            <a:r>
              <a:rPr lang="mr-IN" sz="2000" dirty="0">
                <a:latin typeface="Helvetica"/>
                <a:cs typeface="Helvetica"/>
              </a:rPr>
              <a:t>–</a:t>
            </a:r>
            <a:r>
              <a:rPr lang="en-US" sz="2000" dirty="0">
                <a:latin typeface="Helvetica"/>
                <a:cs typeface="Helvetica"/>
              </a:rPr>
              <a:t> 24 PT</a:t>
            </a:r>
          </a:p>
        </p:txBody>
      </p:sp>
      <p:pic>
        <p:nvPicPr>
          <p:cNvPr id="4" name="Picture 3" descr="A screen shot of a person&#10;&#10;Description automatically generated">
            <a:extLst>
              <a:ext uri="{FF2B5EF4-FFF2-40B4-BE49-F238E27FC236}">
                <a16:creationId xmlns:a16="http://schemas.microsoft.com/office/drawing/2014/main" id="{AC137466-0915-0A44-A230-4C26BEF48762}"/>
              </a:ext>
            </a:extLst>
          </p:cNvPr>
          <p:cNvPicPr>
            <a:picLocks noChangeAspect="1"/>
          </p:cNvPicPr>
          <p:nvPr/>
        </p:nvPicPr>
        <p:blipFill>
          <a:blip r:embed="rId3"/>
          <a:stretch>
            <a:fillRect/>
          </a:stretch>
        </p:blipFill>
        <p:spPr>
          <a:xfrm>
            <a:off x="498211" y="538460"/>
            <a:ext cx="8085406" cy="4605040"/>
          </a:xfrm>
          <a:prstGeom prst="rect">
            <a:avLst/>
          </a:prstGeom>
        </p:spPr>
      </p:pic>
    </p:spTree>
    <p:extLst>
      <p:ext uri="{BB962C8B-B14F-4D97-AF65-F5344CB8AC3E}">
        <p14:creationId xmlns:p14="http://schemas.microsoft.com/office/powerpoint/2010/main" val="2030472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sidePage-Whi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1" y="0"/>
            <a:ext cx="9033642" cy="5143500"/>
          </a:xfrm>
          <a:prstGeom prst="rect">
            <a:avLst/>
          </a:prstGeom>
        </p:spPr>
      </p:pic>
      <p:sp>
        <p:nvSpPr>
          <p:cNvPr id="8" name="TextBox 7"/>
          <p:cNvSpPr txBox="1"/>
          <p:nvPr/>
        </p:nvSpPr>
        <p:spPr>
          <a:xfrm>
            <a:off x="657924" y="883547"/>
            <a:ext cx="7925694" cy="704330"/>
          </a:xfrm>
          <a:prstGeom prst="rect">
            <a:avLst/>
          </a:prstGeom>
          <a:noFill/>
        </p:spPr>
        <p:txBody>
          <a:bodyPr wrap="square" lIns="87920" tIns="43959" rIns="87920" bIns="43959" rtlCol="0">
            <a:spAutoFit/>
          </a:bodyPr>
          <a:lstStyle/>
          <a:p>
            <a:r>
              <a:rPr lang="en-US" sz="4000" dirty="0">
                <a:solidFill>
                  <a:srgbClr val="948A54"/>
                </a:solidFill>
                <a:latin typeface="Helvetica"/>
                <a:cs typeface="Helvetica"/>
              </a:rPr>
              <a:t>MAIN HEADING FONT 48 PT</a:t>
            </a:r>
          </a:p>
        </p:txBody>
      </p:sp>
      <p:sp>
        <p:nvSpPr>
          <p:cNvPr id="9" name="TextBox 8"/>
          <p:cNvSpPr txBox="1"/>
          <p:nvPr/>
        </p:nvSpPr>
        <p:spPr>
          <a:xfrm>
            <a:off x="657924" y="1629398"/>
            <a:ext cx="6824052" cy="550441"/>
          </a:xfrm>
          <a:prstGeom prst="rect">
            <a:avLst/>
          </a:prstGeom>
          <a:noFill/>
        </p:spPr>
        <p:txBody>
          <a:bodyPr wrap="square" lIns="87920" tIns="43959" rIns="87920" bIns="43959" rtlCol="0">
            <a:spAutoFit/>
          </a:bodyPr>
          <a:lstStyle/>
          <a:p>
            <a:r>
              <a:rPr lang="en-US" sz="3000" dirty="0">
                <a:solidFill>
                  <a:srgbClr val="403152"/>
                </a:solidFill>
                <a:latin typeface="Helvetica"/>
                <a:cs typeface="Helvetica"/>
              </a:rPr>
              <a:t>SUB-HEADING FONT 30-36PT</a:t>
            </a:r>
          </a:p>
        </p:txBody>
      </p:sp>
      <p:sp>
        <p:nvSpPr>
          <p:cNvPr id="10" name="TextBox 9"/>
          <p:cNvSpPr txBox="1"/>
          <p:nvPr/>
        </p:nvSpPr>
        <p:spPr>
          <a:xfrm>
            <a:off x="765028" y="2281842"/>
            <a:ext cx="4516108" cy="396553"/>
          </a:xfrm>
          <a:prstGeom prst="rect">
            <a:avLst/>
          </a:prstGeom>
          <a:noFill/>
        </p:spPr>
        <p:txBody>
          <a:bodyPr wrap="square" lIns="87920" tIns="43959" rIns="87920" bIns="43959" rtlCol="0">
            <a:spAutoFit/>
          </a:bodyPr>
          <a:lstStyle/>
          <a:p>
            <a:r>
              <a:rPr lang="en-US" sz="2000" dirty="0">
                <a:latin typeface="Helvetica"/>
                <a:cs typeface="Helvetica"/>
              </a:rPr>
              <a:t>BODY TEXT FONT 18 </a:t>
            </a:r>
            <a:r>
              <a:rPr lang="mr-IN" sz="2000" dirty="0">
                <a:latin typeface="Helvetica"/>
                <a:cs typeface="Helvetica"/>
              </a:rPr>
              <a:t>–</a:t>
            </a:r>
            <a:r>
              <a:rPr lang="en-US" sz="2000" dirty="0">
                <a:latin typeface="Helvetica"/>
                <a:cs typeface="Helvetica"/>
              </a:rPr>
              <a:t> 24 PT</a:t>
            </a:r>
          </a:p>
        </p:txBody>
      </p:sp>
      <p:pic>
        <p:nvPicPr>
          <p:cNvPr id="13" name="Picture 12" descr="A picture containing man, holding, sign, game&#10;&#10;Description automatically generated">
            <a:extLst>
              <a:ext uri="{FF2B5EF4-FFF2-40B4-BE49-F238E27FC236}">
                <a16:creationId xmlns:a16="http://schemas.microsoft.com/office/drawing/2014/main" id="{681F87E5-193F-2642-8BB2-0D4B851037F9}"/>
              </a:ext>
            </a:extLst>
          </p:cNvPr>
          <p:cNvPicPr>
            <a:picLocks noChangeAspect="1"/>
          </p:cNvPicPr>
          <p:nvPr/>
        </p:nvPicPr>
        <p:blipFill>
          <a:blip r:embed="rId3"/>
          <a:stretch>
            <a:fillRect/>
          </a:stretch>
        </p:blipFill>
        <p:spPr>
          <a:xfrm>
            <a:off x="532614" y="542238"/>
            <a:ext cx="8078773" cy="4601262"/>
          </a:xfrm>
          <a:prstGeom prst="rect">
            <a:avLst/>
          </a:prstGeom>
        </p:spPr>
      </p:pic>
    </p:spTree>
    <p:extLst>
      <p:ext uri="{BB962C8B-B14F-4D97-AF65-F5344CB8AC3E}">
        <p14:creationId xmlns:p14="http://schemas.microsoft.com/office/powerpoint/2010/main" val="28324958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FirstPa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349478"/>
          </a:xfrm>
          <a:prstGeom prst="rect">
            <a:avLst/>
          </a:prstGeom>
        </p:spPr>
      </p:pic>
    </p:spTree>
    <p:extLst>
      <p:ext uri="{BB962C8B-B14F-4D97-AF65-F5344CB8AC3E}">
        <p14:creationId xmlns:p14="http://schemas.microsoft.com/office/powerpoint/2010/main" val="16976421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LastPa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2929210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419</TotalTime>
  <Words>356</Words>
  <Application>Microsoft Office PowerPoint</Application>
  <PresentationFormat>On-screen Show (16:9)</PresentationFormat>
  <Paragraphs>64</Paragraphs>
  <Slides>19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Teocah Dove</dc:creator>
  <cp:lastModifiedBy>Media 21</cp:lastModifiedBy>
  <cp:revision>12</cp:revision>
  <dcterms:created xsi:type="dcterms:W3CDTF">2019-10-29T13:06:54Z</dcterms:created>
  <dcterms:modified xsi:type="dcterms:W3CDTF">2019-10-30T17:13:25Z</dcterms:modified>
</cp:coreProperties>
</file>